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0"/>
  </p:notesMasterIdLst>
  <p:sldIdLst>
    <p:sldId id="296" r:id="rId2"/>
    <p:sldId id="312" r:id="rId3"/>
    <p:sldId id="313" r:id="rId4"/>
    <p:sldId id="314" r:id="rId5"/>
    <p:sldId id="315" r:id="rId6"/>
    <p:sldId id="316" r:id="rId7"/>
    <p:sldId id="317" r:id="rId8"/>
    <p:sldId id="268"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5810"/>
  </p:normalViewPr>
  <p:slideViewPr>
    <p:cSldViewPr snapToGrid="0" showGuides="1">
      <p:cViewPr varScale="1">
        <p:scale>
          <a:sx n="115" d="100"/>
          <a:sy n="115" d="100"/>
        </p:scale>
        <p:origin x="126" y="90"/>
      </p:cViewPr>
      <p:guideLst>
        <p:guide pos="5760"/>
        <p:guide orient="horz" pos="162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96" d="100"/>
          <a:sy n="96" d="100"/>
        </p:scale>
        <p:origin x="248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04.09.2019</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Slide Number Placeholder 1">
            <a:extLst>
              <a:ext uri="{FF2B5EF4-FFF2-40B4-BE49-F238E27FC236}">
                <a16:creationId xmlns:a16="http://schemas.microsoft.com/office/drawing/2014/main" id="{B3A48600-CE42-470F-A4E4-E1891D42B402}"/>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904437398"/>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9E976D61-2862-4E57-B8E8-87A55AB5098A}"/>
              </a:ext>
            </a:extLst>
          </p:cNvPr>
          <p:cNvSpPr>
            <a:spLocks noGrp="1"/>
          </p:cNvSpPr>
          <p:nvPr>
            <p:ph type="sldNum" sz="quarter" idx="25"/>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
        <p:nvSpPr>
          <p:cNvPr id="2" name="Slide Number Placeholder 1">
            <a:extLst>
              <a:ext uri="{FF2B5EF4-FFF2-40B4-BE49-F238E27FC236}">
                <a16:creationId xmlns:a16="http://schemas.microsoft.com/office/drawing/2014/main" id="{A0625F2F-AC4C-4C55-A66F-3404D0ACACA7}"/>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06995729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231835068"/>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Slide Number Placeholder 2">
            <a:extLst>
              <a:ext uri="{FF2B5EF4-FFF2-40B4-BE49-F238E27FC236}">
                <a16:creationId xmlns:a16="http://schemas.microsoft.com/office/drawing/2014/main" id="{8ACAC847-E1CF-4A88-81E3-3EDE8D90BEF9}"/>
              </a:ext>
            </a:extLst>
          </p:cNvPr>
          <p:cNvSpPr>
            <a:spLocks noGrp="1"/>
          </p:cNvSpPr>
          <p:nvPr>
            <p:ph type="sldNum" sz="quarter" idx="2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519277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3" name="Date Placeholder 2">
            <a:extLst>
              <a:ext uri="{FF2B5EF4-FFF2-40B4-BE49-F238E27FC236}">
                <a16:creationId xmlns:a16="http://schemas.microsoft.com/office/drawing/2014/main" id="{136B6A0F-FAB0-4F8C-9459-30EDA0835272}"/>
              </a:ext>
            </a:extLst>
          </p:cNvPr>
          <p:cNvSpPr>
            <a:spLocks noGrp="1"/>
          </p:cNvSpPr>
          <p:nvPr>
            <p:ph type="dt" sz="half" idx="25"/>
          </p:nvPr>
        </p:nvSpPr>
        <p:spPr/>
        <p:txBody>
          <a:bodyPr/>
          <a:lstStyle/>
          <a:p>
            <a:endParaRPr lang="de-DE" dirty="0"/>
          </a:p>
        </p:txBody>
      </p:sp>
      <p:sp>
        <p:nvSpPr>
          <p:cNvPr id="4" name="Footer Placeholder 3">
            <a:extLst>
              <a:ext uri="{FF2B5EF4-FFF2-40B4-BE49-F238E27FC236}">
                <a16:creationId xmlns:a16="http://schemas.microsoft.com/office/drawing/2014/main" id="{B59A77CE-E662-481F-BCC4-5E6BB30CACEC}"/>
              </a:ext>
            </a:extLst>
          </p:cNvPr>
          <p:cNvSpPr>
            <a:spLocks noGrp="1"/>
          </p:cNvSpPr>
          <p:nvPr>
            <p:ph type="ftr" sz="quarter" idx="26"/>
          </p:nvPr>
        </p:nvSpPr>
        <p:spPr/>
        <p:txBody>
          <a:bodyPr/>
          <a:lstStyle/>
          <a:p>
            <a:endParaRPr lang="de-DE"/>
          </a:p>
        </p:txBody>
      </p:sp>
      <p:sp>
        <p:nvSpPr>
          <p:cNvPr id="5" name="Slide Number Placeholder 4">
            <a:extLst>
              <a:ext uri="{FF2B5EF4-FFF2-40B4-BE49-F238E27FC236}">
                <a16:creationId xmlns:a16="http://schemas.microsoft.com/office/drawing/2014/main" id="{F5D6AD45-0EAC-4DBD-8C61-C0F4ACB53601}"/>
              </a:ext>
            </a:extLst>
          </p:cNvPr>
          <p:cNvSpPr>
            <a:spLocks noGrp="1"/>
          </p:cNvSpPr>
          <p:nvPr>
            <p:ph type="sldNum" sz="quarter" idx="27"/>
          </p:nvPr>
        </p:nvSpPr>
        <p:spPr/>
        <p:txBody>
          <a:bodyPr/>
          <a:lstStyle/>
          <a:p>
            <a:fld id="{82F89014-7F8D-47C1-8D79-17A715C9D2BB}" type="slidenum">
              <a:rPr lang="nl-NL" smtClean="0"/>
              <a:pPr/>
              <a:t>‹#›</a:t>
            </a:fld>
            <a:endParaRPr lang="nl-NL"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816578"/>
      </p:ext>
    </p:extLst>
  </p:cSld>
  <p:clrMapOvr>
    <a:masterClrMapping/>
  </p:clrMapOvr>
  <p:extLst mod="1">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dirty="0"/>
              <a:t>Drag picture to placeholder or click icon to add</a:t>
            </a:r>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1ABBFE6F-AC76-4679-9E64-F380BE313D6C}"/>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5DFBBB88-9E69-4056-89B7-53EC38D70961}"/>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17C05264-44CE-4711-9D87-DAAF6AB89A00}"/>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195032865"/>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nl-NL" dirty="0"/>
              <a:t>Drag </a:t>
            </a:r>
            <a:r>
              <a:rPr lang="en-US" noProof="0" dirty="0"/>
              <a:t>picture</a:t>
            </a:r>
            <a:r>
              <a:rPr lang="nl-NL" dirty="0"/>
              <a:t> to placeholder or click icon to add</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
        <p:nvSpPr>
          <p:cNvPr id="2" name="Date Placeholder 1">
            <a:extLst>
              <a:ext uri="{FF2B5EF4-FFF2-40B4-BE49-F238E27FC236}">
                <a16:creationId xmlns:a16="http://schemas.microsoft.com/office/drawing/2014/main" id="{08365055-2F6D-417F-BBA6-C10DAAE3715D}"/>
              </a:ext>
            </a:extLst>
          </p:cNvPr>
          <p:cNvSpPr>
            <a:spLocks noGrp="1"/>
          </p:cNvSpPr>
          <p:nvPr>
            <p:ph type="dt" sz="half" idx="14"/>
          </p:nvPr>
        </p:nvSpPr>
        <p:spPr/>
        <p:txBody>
          <a:bodyPr/>
          <a:lstStyle/>
          <a:p>
            <a:endParaRPr lang="de-DE" dirty="0"/>
          </a:p>
        </p:txBody>
      </p:sp>
      <p:sp>
        <p:nvSpPr>
          <p:cNvPr id="3" name="Footer Placeholder 2">
            <a:extLst>
              <a:ext uri="{FF2B5EF4-FFF2-40B4-BE49-F238E27FC236}">
                <a16:creationId xmlns:a16="http://schemas.microsoft.com/office/drawing/2014/main" id="{8875FA76-4DC3-400C-99FB-FD541C7E126E}"/>
              </a:ext>
            </a:extLst>
          </p:cNvPr>
          <p:cNvSpPr>
            <a:spLocks noGrp="1"/>
          </p:cNvSpPr>
          <p:nvPr>
            <p:ph type="ftr" sz="quarter" idx="15"/>
          </p:nvPr>
        </p:nvSpPr>
        <p:spPr/>
        <p:txBody>
          <a:bodyPr/>
          <a:lstStyle/>
          <a:p>
            <a:endParaRPr lang="de-DE"/>
          </a:p>
        </p:txBody>
      </p:sp>
      <p:sp>
        <p:nvSpPr>
          <p:cNvPr id="5" name="Slide Number Placeholder 4">
            <a:extLst>
              <a:ext uri="{FF2B5EF4-FFF2-40B4-BE49-F238E27FC236}">
                <a16:creationId xmlns:a16="http://schemas.microsoft.com/office/drawing/2014/main" id="{AD9EA606-AA5D-472D-BDF2-632060A3AEEE}"/>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dirty="0"/>
              <a:t>Drag picture to placeholder or click icon to add</a:t>
            </a:r>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1681CDB7-F1FB-4B42-A147-08AEEE45517D}"/>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803182024"/>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dark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dirty="0"/>
              <a:t>Click icon to add chart</a:t>
            </a:r>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2" name="Slide Number Placeholder 1">
            <a:extLst>
              <a:ext uri="{FF2B5EF4-FFF2-40B4-BE49-F238E27FC236}">
                <a16:creationId xmlns:a16="http://schemas.microsoft.com/office/drawing/2014/main" id="{B9B6078E-5236-4C50-BFF2-6AA9D1393BC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4186272090"/>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6DE2800B-24FC-46DB-A18B-E86175602D2C}"/>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2831374395"/>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020C0439-BFBB-47FF-94FA-EC6D2990CD80}"/>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dirty="0"/>
              <a:t>Click icon to add chart</a:t>
            </a:r>
          </a:p>
        </p:txBody>
      </p:sp>
      <p:sp>
        <p:nvSpPr>
          <p:cNvPr id="2" name="Slide Number Placeholder 1">
            <a:extLst>
              <a:ext uri="{FF2B5EF4-FFF2-40B4-BE49-F238E27FC236}">
                <a16:creationId xmlns:a16="http://schemas.microsoft.com/office/drawing/2014/main" id="{351F6C02-833A-45E3-A60F-2BA4F947F69F}"/>
              </a:ext>
            </a:extLst>
          </p:cNvPr>
          <p:cNvSpPr>
            <a:spLocks noGrp="1"/>
          </p:cNvSpPr>
          <p:nvPr>
            <p:ph type="sldNum" sz="quarter" idx="20"/>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dirty="0"/>
              <a:t>Click icon to add table</a:t>
            </a:r>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485098A0-7760-416A-AC9B-C6883CB575CB}"/>
              </a:ext>
            </a:extLst>
          </p:cNvPr>
          <p:cNvSpPr>
            <a:spLocks noGrp="1"/>
          </p:cNvSpPr>
          <p:nvPr>
            <p:ph type="sldNum" sz="quarter" idx="19"/>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782012608"/>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3946097589"/>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899294975"/>
      </p:ext>
    </p:extLst>
  </p:cSld>
  <p:clrMapOvr>
    <a:masterClrMapping/>
  </p:clrMapOvr>
  <p:extLst mod="1">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9"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2417716279"/>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
        <p:nvSpPr>
          <p:cNvPr id="6" name="Date Placeholder 5">
            <a:extLst>
              <a:ext uri="{FF2B5EF4-FFF2-40B4-BE49-F238E27FC236}">
                <a16:creationId xmlns:a16="http://schemas.microsoft.com/office/drawing/2014/main" id="{D6C0D160-5CCF-4C6C-9BAA-0B0555E6C4AD}"/>
              </a:ext>
            </a:extLst>
          </p:cNvPr>
          <p:cNvSpPr>
            <a:spLocks noGrp="1"/>
          </p:cNvSpPr>
          <p:nvPr>
            <p:ph type="dt" sz="half" idx="16"/>
          </p:nvPr>
        </p:nvSpPr>
        <p:spPr/>
        <p:txBody>
          <a:bodyPr/>
          <a:lstStyle/>
          <a:p>
            <a:endParaRPr lang="de-DE" dirty="0"/>
          </a:p>
        </p:txBody>
      </p:sp>
      <p:sp>
        <p:nvSpPr>
          <p:cNvPr id="8" name="Footer Placeholder 7">
            <a:extLst>
              <a:ext uri="{FF2B5EF4-FFF2-40B4-BE49-F238E27FC236}">
                <a16:creationId xmlns:a16="http://schemas.microsoft.com/office/drawing/2014/main" id="{3CB0E911-F2B6-478B-8A97-EB18BF897FAD}"/>
              </a:ext>
            </a:extLst>
          </p:cNvPr>
          <p:cNvSpPr>
            <a:spLocks noGrp="1"/>
          </p:cNvSpPr>
          <p:nvPr>
            <p:ph type="ftr" sz="quarter" idx="17"/>
          </p:nvPr>
        </p:nvSpPr>
        <p:spPr/>
        <p:txBody>
          <a:bodyPr/>
          <a:lstStyle/>
          <a:p>
            <a:endParaRPr lang="de-DE"/>
          </a:p>
        </p:txBody>
      </p:sp>
      <p:sp>
        <p:nvSpPr>
          <p:cNvPr id="10" name="Slide Number Placeholder 9">
            <a:extLst>
              <a:ext uri="{FF2B5EF4-FFF2-40B4-BE49-F238E27FC236}">
                <a16:creationId xmlns:a16="http://schemas.microsoft.com/office/drawing/2014/main" id="{147DC600-2DDF-4F7B-98E7-0440C166B8D4}"/>
              </a:ext>
            </a:extLst>
          </p:cNvPr>
          <p:cNvSpPr>
            <a:spLocks noGrp="1"/>
          </p:cNvSpPr>
          <p:nvPr>
            <p:ph type="sldNum" sz="quarter" idx="18"/>
          </p:nvPr>
        </p:nvSpPr>
        <p:spPr/>
        <p:txBody>
          <a:bodyPr/>
          <a:lstStyle/>
          <a:p>
            <a:fld id="{82F89014-7F8D-47C1-8D79-17A715C9D2BB}" type="slidenum">
              <a:rPr lang="nl-NL" smtClean="0"/>
              <a:pPr/>
              <a:t>‹#›</a:t>
            </a:fld>
            <a:endParaRPr lang="nl-NL" dirty="0"/>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
        <p:nvSpPr>
          <p:cNvPr id="3" name="Slide Number Placeholder 2">
            <a:extLst>
              <a:ext uri="{FF2B5EF4-FFF2-40B4-BE49-F238E27FC236}">
                <a16:creationId xmlns:a16="http://schemas.microsoft.com/office/drawing/2014/main" id="{4F65E84C-FE9B-4764-A960-BB43EADB127A}"/>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262608357"/>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 name="Slide Number Placeholder 1">
            <a:extLst>
              <a:ext uri="{FF2B5EF4-FFF2-40B4-BE49-F238E27FC236}">
                <a16:creationId xmlns:a16="http://schemas.microsoft.com/office/drawing/2014/main" id="{78B0AF57-6489-4E23-A94F-ACEA854E5506}"/>
              </a:ext>
            </a:extLst>
          </p:cNvPr>
          <p:cNvSpPr>
            <a:spLocks noGrp="1"/>
          </p:cNvSpPr>
          <p:nvPr>
            <p:ph type="sldNum" sz="quarter" idx="17"/>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 name="Slide Number Placeholder 1">
            <a:extLst>
              <a:ext uri="{FF2B5EF4-FFF2-40B4-BE49-F238E27FC236}">
                <a16:creationId xmlns:a16="http://schemas.microsoft.com/office/drawing/2014/main" id="{8917008D-C24F-4940-A46C-F5E444F93004}"/>
              </a:ext>
            </a:extLst>
          </p:cNvPr>
          <p:cNvSpPr>
            <a:spLocks noGrp="1"/>
          </p:cNvSpPr>
          <p:nvPr>
            <p:ph type="sldNum" sz="quarter" idx="16"/>
          </p:nvPr>
        </p:nvSpPr>
        <p:spPr/>
        <p:txBody>
          <a:bodyPr/>
          <a:lstStyle/>
          <a:p>
            <a:fld id="{82F89014-7F8D-47C1-8D79-17A715C9D2BB}" type="slidenum">
              <a:rPr lang="nl-NL" smtClean="0"/>
              <a:pPr/>
              <a:t>‹#›</a:t>
            </a:fld>
            <a:endParaRPr lang="nl-NL" dirty="0"/>
          </a:p>
        </p:txBody>
      </p:sp>
    </p:spTree>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1">
            <a:extLst>
              <a:ext uri="{FF2B5EF4-FFF2-40B4-BE49-F238E27FC236}">
                <a16:creationId xmlns:a16="http://schemas.microsoft.com/office/drawing/2014/main" id="{965DEE88-71BA-4950-8D35-00B2B8E793EC}"/>
              </a:ext>
            </a:extLst>
          </p:cNvPr>
          <p:cNvSpPr>
            <a:spLocks noGrp="1"/>
          </p:cNvSpPr>
          <p:nvPr>
            <p:ph type="sldNum" sz="quarter" idx="4"/>
          </p:nvPr>
        </p:nvSpPr>
        <p:spPr>
          <a:xfrm>
            <a:off x="6510338" y="4722258"/>
            <a:ext cx="2057400" cy="162000"/>
          </a:xfrm>
          <a:prstGeom prst="rect">
            <a:avLst/>
          </a:prstGeom>
        </p:spPr>
        <p:txBody>
          <a:bodyPr vert="horz" lIns="0" tIns="0" rIns="0" bIns="0" rtlCol="0" anchor="t" anchorCtr="0"/>
          <a:lstStyle>
            <a:lvl1pPr algn="r">
              <a:defRPr sz="800">
                <a:solidFill>
                  <a:schemeClr val="tx1">
                    <a:tint val="75000"/>
                  </a:schemeClr>
                </a:solidFill>
              </a:defRPr>
            </a:lvl1pPr>
          </a:lstStyle>
          <a:p>
            <a:fld id="{82F89014-7F8D-47C1-8D79-17A715C9D2BB}" type="slidenum">
              <a:rPr lang="nl-NL" smtClean="0"/>
              <a:pPr/>
              <a:t>‹#›</a:t>
            </a:fld>
            <a:endParaRPr lang="nl-NL"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60" r:id="rId3"/>
    <p:sldLayoutId id="2147483701" r:id="rId4"/>
    <p:sldLayoutId id="2147483661" r:id="rId5"/>
    <p:sldLayoutId id="2147483734" r:id="rId6"/>
    <p:sldLayoutId id="2147483650" r:id="rId7"/>
    <p:sldLayoutId id="2147483735" r:id="rId8"/>
    <p:sldLayoutId id="2147483708" r:id="rId9"/>
    <p:sldLayoutId id="2147483662" r:id="rId10"/>
    <p:sldLayoutId id="2147483703" r:id="rId11"/>
    <p:sldLayoutId id="2147483696" r:id="rId12"/>
    <p:sldLayoutId id="2147483663" r:id="rId13"/>
    <p:sldLayoutId id="2147483698" r:id="rId14"/>
    <p:sldLayoutId id="2147483699" r:id="rId15"/>
    <p:sldLayoutId id="2147483665" r:id="rId16"/>
    <p:sldLayoutId id="2147483664" r:id="rId17"/>
    <p:sldLayoutId id="2147483709" r:id="rId18"/>
    <p:sldLayoutId id="2147483666" r:id="rId19"/>
    <p:sldLayoutId id="2147483667" r:id="rId20"/>
    <p:sldLayoutId id="2147483668" r:id="rId21"/>
    <p:sldLayoutId id="2147483704" r:id="rId22"/>
    <p:sldLayoutId id="2147483705" r:id="rId23"/>
    <p:sldLayoutId id="2147483669" r:id="rId24"/>
    <p:sldLayoutId id="2147483670" r:id="rId25"/>
  </p:sldLayoutIdLst>
  <p:hf hdr="0" ftr="0" dt="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ctrTitle"/>
          </p:nvPr>
        </p:nvSpPr>
        <p:spPr>
          <a:xfrm>
            <a:off x="72363" y="2225212"/>
            <a:ext cx="5926416" cy="967306"/>
          </a:xfrm>
        </p:spPr>
        <p:txBody>
          <a:bodyPr>
            <a:normAutofit fontScale="90000"/>
          </a:bodyPr>
          <a:lstStyle/>
          <a:p>
            <a:r>
              <a:rPr lang="en-US" sz="2700" b="1" dirty="0"/>
              <a:t>Publishing options:</a:t>
            </a:r>
            <a:br>
              <a:rPr lang="en-US" sz="2700" b="1" dirty="0"/>
            </a:br>
            <a:r>
              <a:rPr lang="en-US" sz="2700" b="1" dirty="0"/>
              <a:t>Hungarian institute associated authors</a:t>
            </a:r>
            <a:r>
              <a:rPr lang="en-US" sz="4000" b="1" dirty="0"/>
              <a:t/>
            </a:r>
            <a:br>
              <a:rPr lang="en-US" sz="4000" b="1" dirty="0"/>
            </a:br>
            <a:endParaRPr lang="en-US" dirty="0"/>
          </a:p>
        </p:txBody>
      </p:sp>
      <p:sp>
        <p:nvSpPr>
          <p:cNvPr id="13" name="Text Placeholder 12"/>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61541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28D728-441F-47CC-9AFA-434BEC4BB579}"/>
              </a:ext>
            </a:extLst>
          </p:cNvPr>
          <p:cNvSpPr>
            <a:spLocks noGrp="1"/>
          </p:cNvSpPr>
          <p:nvPr>
            <p:ph type="sldNum" sz="quarter" idx="16"/>
          </p:nvPr>
        </p:nvSpPr>
        <p:spPr/>
        <p:txBody>
          <a:bodyPr/>
          <a:lstStyle/>
          <a:p>
            <a:fld id="{82F89014-7F8D-47C1-8D79-17A715C9D2BB}" type="slidenum">
              <a:rPr lang="nl-NL" smtClean="0"/>
              <a:pPr/>
              <a:t>2</a:t>
            </a:fld>
            <a:endParaRPr lang="nl-NL" dirty="0"/>
          </a:p>
        </p:txBody>
      </p:sp>
      <p:pic>
        <p:nvPicPr>
          <p:cNvPr id="6" name="Picture 5">
            <a:extLst>
              <a:ext uri="{FF2B5EF4-FFF2-40B4-BE49-F238E27FC236}">
                <a16:creationId xmlns:a16="http://schemas.microsoft.com/office/drawing/2014/main" id="{7A9A7F79-364D-4276-BC3A-4A571DE82080}"/>
              </a:ext>
            </a:extLst>
          </p:cNvPr>
          <p:cNvPicPr>
            <a:picLocks noChangeAspect="1"/>
          </p:cNvPicPr>
          <p:nvPr/>
        </p:nvPicPr>
        <p:blipFill>
          <a:blip r:embed="rId2"/>
          <a:stretch>
            <a:fillRect/>
          </a:stretch>
        </p:blipFill>
        <p:spPr>
          <a:xfrm>
            <a:off x="0" y="41384"/>
            <a:ext cx="9144000" cy="5102116"/>
          </a:xfrm>
          <a:prstGeom prst="rect">
            <a:avLst/>
          </a:prstGeom>
        </p:spPr>
      </p:pic>
      <p:sp>
        <p:nvSpPr>
          <p:cNvPr id="7" name="TextBox 6">
            <a:extLst>
              <a:ext uri="{FF2B5EF4-FFF2-40B4-BE49-F238E27FC236}">
                <a16:creationId xmlns:a16="http://schemas.microsoft.com/office/drawing/2014/main" id="{1E8490D7-90C1-4FA5-86BB-5C61569487E7}"/>
              </a:ext>
            </a:extLst>
          </p:cNvPr>
          <p:cNvSpPr txBox="1"/>
          <p:nvPr/>
        </p:nvSpPr>
        <p:spPr>
          <a:xfrm>
            <a:off x="602418" y="1740407"/>
            <a:ext cx="1761688" cy="1277273"/>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selects his/her affiliation details which we use to identify the authors and match them to the Hungarian agreement</a:t>
            </a:r>
          </a:p>
        </p:txBody>
      </p:sp>
    </p:spTree>
    <p:extLst>
      <p:ext uri="{BB962C8B-B14F-4D97-AF65-F5344CB8AC3E}">
        <p14:creationId xmlns:p14="http://schemas.microsoft.com/office/powerpoint/2010/main" val="114878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0A2B0D-BE40-4E49-AA21-19942B38614E}"/>
              </a:ext>
            </a:extLst>
          </p:cNvPr>
          <p:cNvSpPr>
            <a:spLocks noGrp="1"/>
          </p:cNvSpPr>
          <p:nvPr>
            <p:ph type="sldNum" sz="quarter" idx="17"/>
          </p:nvPr>
        </p:nvSpPr>
        <p:spPr/>
        <p:txBody>
          <a:bodyPr/>
          <a:lstStyle/>
          <a:p>
            <a:fld id="{82F89014-7F8D-47C1-8D79-17A715C9D2BB}" type="slidenum">
              <a:rPr lang="nl-NL" smtClean="0"/>
              <a:pPr/>
              <a:t>3</a:t>
            </a:fld>
            <a:endParaRPr lang="nl-NL" dirty="0"/>
          </a:p>
        </p:txBody>
      </p:sp>
      <p:pic>
        <p:nvPicPr>
          <p:cNvPr id="7" name="Picture 6">
            <a:extLst>
              <a:ext uri="{FF2B5EF4-FFF2-40B4-BE49-F238E27FC236}">
                <a16:creationId xmlns:a16="http://schemas.microsoft.com/office/drawing/2014/main" id="{12CB612D-D6E4-47D4-A22F-A325695310B8}"/>
              </a:ext>
            </a:extLst>
          </p:cNvPr>
          <p:cNvPicPr>
            <a:picLocks noChangeAspect="1"/>
          </p:cNvPicPr>
          <p:nvPr/>
        </p:nvPicPr>
        <p:blipFill>
          <a:blip r:embed="rId2"/>
          <a:stretch>
            <a:fillRect/>
          </a:stretch>
        </p:blipFill>
        <p:spPr>
          <a:xfrm>
            <a:off x="46078" y="-55180"/>
            <a:ext cx="9051844" cy="5143500"/>
          </a:xfrm>
          <a:prstGeom prst="rect">
            <a:avLst/>
          </a:prstGeom>
        </p:spPr>
      </p:pic>
      <p:sp>
        <p:nvSpPr>
          <p:cNvPr id="8" name="TextBox 7">
            <a:extLst>
              <a:ext uri="{FF2B5EF4-FFF2-40B4-BE49-F238E27FC236}">
                <a16:creationId xmlns:a16="http://schemas.microsoft.com/office/drawing/2014/main" id="{189142E6-992D-4F63-8D91-FCC2E7FE4302}"/>
              </a:ext>
            </a:extLst>
          </p:cNvPr>
          <p:cNvSpPr txBox="1"/>
          <p:nvPr/>
        </p:nvSpPr>
        <p:spPr>
          <a:xfrm>
            <a:off x="470293" y="2321209"/>
            <a:ext cx="1761688" cy="600164"/>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Corresponding author  also adds the co-author affiliation details</a:t>
            </a:r>
          </a:p>
        </p:txBody>
      </p:sp>
    </p:spTree>
    <p:extLst>
      <p:ext uri="{BB962C8B-B14F-4D97-AF65-F5344CB8AC3E}">
        <p14:creationId xmlns:p14="http://schemas.microsoft.com/office/powerpoint/2010/main" val="17607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5C749B-051F-4101-921B-436CBCCF637D}"/>
              </a:ext>
            </a:extLst>
          </p:cNvPr>
          <p:cNvSpPr>
            <a:spLocks noGrp="1"/>
          </p:cNvSpPr>
          <p:nvPr>
            <p:ph type="sldNum" sz="quarter" idx="25"/>
          </p:nvPr>
        </p:nvSpPr>
        <p:spPr/>
        <p:txBody>
          <a:bodyPr/>
          <a:lstStyle/>
          <a:p>
            <a:fld id="{82F89014-7F8D-47C1-8D79-17A715C9D2BB}" type="slidenum">
              <a:rPr lang="nl-NL" smtClean="0"/>
              <a:pPr/>
              <a:t>4</a:t>
            </a:fld>
            <a:endParaRPr lang="nl-NL" dirty="0"/>
          </a:p>
        </p:txBody>
      </p:sp>
      <p:pic>
        <p:nvPicPr>
          <p:cNvPr id="6" name="Picture 5">
            <a:extLst>
              <a:ext uri="{FF2B5EF4-FFF2-40B4-BE49-F238E27FC236}">
                <a16:creationId xmlns:a16="http://schemas.microsoft.com/office/drawing/2014/main" id="{73C6BC3E-E461-47F2-8E5D-8DA7BBC96320}"/>
              </a:ext>
            </a:extLst>
          </p:cNvPr>
          <p:cNvPicPr>
            <a:picLocks noChangeAspect="1"/>
          </p:cNvPicPr>
          <p:nvPr/>
        </p:nvPicPr>
        <p:blipFill>
          <a:blip r:embed="rId2"/>
          <a:stretch>
            <a:fillRect/>
          </a:stretch>
        </p:blipFill>
        <p:spPr>
          <a:xfrm>
            <a:off x="0" y="-1"/>
            <a:ext cx="9144000" cy="5076497"/>
          </a:xfrm>
          <a:prstGeom prst="rect">
            <a:avLst/>
          </a:prstGeom>
        </p:spPr>
      </p:pic>
      <p:sp>
        <p:nvSpPr>
          <p:cNvPr id="7" name="TextBox 6">
            <a:extLst>
              <a:ext uri="{FF2B5EF4-FFF2-40B4-BE49-F238E27FC236}">
                <a16:creationId xmlns:a16="http://schemas.microsoft.com/office/drawing/2014/main" id="{FED373E4-3DA3-4CD0-A57B-C7643AE55151}"/>
              </a:ext>
            </a:extLst>
          </p:cNvPr>
          <p:cNvSpPr txBox="1"/>
          <p:nvPr/>
        </p:nvSpPr>
        <p:spPr>
          <a:xfrm>
            <a:off x="240385" y="2017752"/>
            <a:ext cx="2072079" cy="1107996"/>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Author can add the Funder details. Funder can be the affiliated institute or a different one. In this case Milliman, United States is the Funder</a:t>
            </a:r>
          </a:p>
        </p:txBody>
      </p:sp>
    </p:spTree>
    <p:extLst>
      <p:ext uri="{BB962C8B-B14F-4D97-AF65-F5344CB8AC3E}">
        <p14:creationId xmlns:p14="http://schemas.microsoft.com/office/powerpoint/2010/main" val="92206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5</a:t>
            </a:fld>
            <a:endParaRPr lang="nl-NL" dirty="0"/>
          </a:p>
        </p:txBody>
      </p:sp>
      <p:sp>
        <p:nvSpPr>
          <p:cNvPr id="6" name="TextBox 5">
            <a:extLst>
              <a:ext uri="{FF2B5EF4-FFF2-40B4-BE49-F238E27FC236}">
                <a16:creationId xmlns:a16="http://schemas.microsoft.com/office/drawing/2014/main" id="{0B53D2FD-783F-47BE-B957-57B3841D906E}"/>
              </a:ext>
            </a:extLst>
          </p:cNvPr>
          <p:cNvSpPr txBox="1"/>
          <p:nvPr/>
        </p:nvSpPr>
        <p:spPr>
          <a:xfrm>
            <a:off x="6925340" y="1733578"/>
            <a:ext cx="1977655" cy="3139321"/>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Based on the affiliation details, the author sees the Publishing Options. Gold OA option is followed by Subscription option and we make it clear that agreement covers full APC</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If the librarian at the institution rejects the author request in the Elsevier Portal, we also make it clear that the authors will receive a full price invoice</a:t>
            </a:r>
          </a:p>
          <a:p>
            <a:endParaRPr lang="en-US" sz="1100" b="1" dirty="0">
              <a:solidFill>
                <a:schemeClr val="tx2"/>
              </a:solidFill>
              <a:latin typeface="Arial" pitchFamily="34" charset="0"/>
              <a:cs typeface="Arial" pitchFamily="34" charset="0"/>
            </a:endParaRPr>
          </a:p>
        </p:txBody>
      </p:sp>
      <p:pic>
        <p:nvPicPr>
          <p:cNvPr id="4" name="Picture 3">
            <a:extLst>
              <a:ext uri="{FF2B5EF4-FFF2-40B4-BE49-F238E27FC236}">
                <a16:creationId xmlns:a16="http://schemas.microsoft.com/office/drawing/2014/main" id="{27E0B0BD-D6A8-49DB-89DD-7F17798B1723}"/>
              </a:ext>
            </a:extLst>
          </p:cNvPr>
          <p:cNvPicPr>
            <a:picLocks noChangeAspect="1"/>
          </p:cNvPicPr>
          <p:nvPr/>
        </p:nvPicPr>
        <p:blipFill>
          <a:blip r:embed="rId2"/>
          <a:stretch>
            <a:fillRect/>
          </a:stretch>
        </p:blipFill>
        <p:spPr>
          <a:xfrm>
            <a:off x="0" y="0"/>
            <a:ext cx="6925340" cy="5153846"/>
          </a:xfrm>
          <a:prstGeom prst="rect">
            <a:avLst/>
          </a:prstGeom>
        </p:spPr>
      </p:pic>
    </p:spTree>
    <p:extLst>
      <p:ext uri="{BB962C8B-B14F-4D97-AF65-F5344CB8AC3E}">
        <p14:creationId xmlns:p14="http://schemas.microsoft.com/office/powerpoint/2010/main" val="85116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6</a:t>
            </a:fld>
            <a:endParaRPr lang="nl-NL" dirty="0"/>
          </a:p>
        </p:txBody>
      </p:sp>
      <p:pic>
        <p:nvPicPr>
          <p:cNvPr id="7" name="Picture 6">
            <a:extLst>
              <a:ext uri="{FF2B5EF4-FFF2-40B4-BE49-F238E27FC236}">
                <a16:creationId xmlns:a16="http://schemas.microsoft.com/office/drawing/2014/main" id="{D48B34F3-0BA1-4D93-ADDA-AB37CBDB5926}"/>
              </a:ext>
            </a:extLst>
          </p:cNvPr>
          <p:cNvPicPr>
            <a:picLocks noChangeAspect="1"/>
          </p:cNvPicPr>
          <p:nvPr/>
        </p:nvPicPr>
        <p:blipFill>
          <a:blip r:embed="rId2"/>
          <a:stretch>
            <a:fillRect/>
          </a:stretch>
        </p:blipFill>
        <p:spPr>
          <a:xfrm>
            <a:off x="1" y="0"/>
            <a:ext cx="9144000" cy="5143499"/>
          </a:xfrm>
          <a:prstGeom prst="rect">
            <a:avLst/>
          </a:prstGeom>
        </p:spPr>
      </p:pic>
      <p:sp>
        <p:nvSpPr>
          <p:cNvPr id="9" name="TextBox 8">
            <a:extLst>
              <a:ext uri="{FF2B5EF4-FFF2-40B4-BE49-F238E27FC236}">
                <a16:creationId xmlns:a16="http://schemas.microsoft.com/office/drawing/2014/main" id="{C3CF46BA-CB25-4E94-990D-307A919B073A}"/>
              </a:ext>
            </a:extLst>
          </p:cNvPr>
          <p:cNvSpPr txBox="1"/>
          <p:nvPr/>
        </p:nvSpPr>
        <p:spPr>
          <a:xfrm>
            <a:off x="70569" y="2259274"/>
            <a:ext cx="2072079" cy="430887"/>
          </a:xfrm>
          <a:prstGeom prst="rect">
            <a:avLst/>
          </a:prstGeom>
          <a:noFill/>
        </p:spPr>
        <p:txBody>
          <a:bodyPr wrap="square" rtlCol="0">
            <a:spAutoFit/>
          </a:bodyPr>
          <a:lstStyle/>
          <a:p>
            <a:pPr algn="ctr"/>
            <a:r>
              <a:rPr lang="en-US" sz="1100" b="1" dirty="0">
                <a:solidFill>
                  <a:schemeClr val="tx2"/>
                </a:solidFill>
                <a:latin typeface="Arial" pitchFamily="34" charset="0"/>
                <a:cs typeface="Arial" pitchFamily="34" charset="0"/>
              </a:rPr>
              <a:t>In case of OA, author selects the CC License</a:t>
            </a:r>
          </a:p>
        </p:txBody>
      </p:sp>
    </p:spTree>
    <p:extLst>
      <p:ext uri="{BB962C8B-B14F-4D97-AF65-F5344CB8AC3E}">
        <p14:creationId xmlns:p14="http://schemas.microsoft.com/office/powerpoint/2010/main" val="160704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34305F66-2A58-4302-9E56-1CD24FBC17FF}"/>
              </a:ext>
            </a:extLst>
          </p:cNvPr>
          <p:cNvSpPr>
            <a:spLocks noGrp="1"/>
          </p:cNvSpPr>
          <p:nvPr>
            <p:ph type="sldNum" sz="quarter" idx="20"/>
          </p:nvPr>
        </p:nvSpPr>
        <p:spPr/>
        <p:txBody>
          <a:bodyPr/>
          <a:lstStyle/>
          <a:p>
            <a:fld id="{82F89014-7F8D-47C1-8D79-17A715C9D2BB}" type="slidenum">
              <a:rPr lang="nl-NL" smtClean="0"/>
              <a:pPr/>
              <a:t>7</a:t>
            </a:fld>
            <a:endParaRPr lang="nl-NL" dirty="0"/>
          </a:p>
        </p:txBody>
      </p:sp>
      <p:pic>
        <p:nvPicPr>
          <p:cNvPr id="7" name="Picture 6">
            <a:extLst>
              <a:ext uri="{FF2B5EF4-FFF2-40B4-BE49-F238E27FC236}">
                <a16:creationId xmlns:a16="http://schemas.microsoft.com/office/drawing/2014/main" id="{FB88C3CF-AC03-4619-8648-E89F4F866E40}"/>
              </a:ext>
            </a:extLst>
          </p:cNvPr>
          <p:cNvPicPr>
            <a:picLocks noChangeAspect="1"/>
          </p:cNvPicPr>
          <p:nvPr/>
        </p:nvPicPr>
        <p:blipFill>
          <a:blip r:embed="rId2"/>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286B2842-4774-4851-BB52-9A023AB3107E}"/>
              </a:ext>
            </a:extLst>
          </p:cNvPr>
          <p:cNvSpPr txBox="1"/>
          <p:nvPr/>
        </p:nvSpPr>
        <p:spPr>
          <a:xfrm>
            <a:off x="277007" y="2050191"/>
            <a:ext cx="1954634" cy="1615827"/>
          </a:xfrm>
          <a:prstGeom prst="rect">
            <a:avLst/>
          </a:prstGeom>
          <a:noFill/>
        </p:spPr>
        <p:txBody>
          <a:bodyPr wrap="square" rtlCol="0">
            <a:spAutoFit/>
          </a:bodyPr>
          <a:lstStyle/>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This is the summary page explaining the choices the author made in the publishing journey</a:t>
            </a:r>
          </a:p>
          <a:p>
            <a:pPr marL="171450" indent="-171450">
              <a:buFont typeface="Arial" panose="020B0604020202020204" pitchFamily="34" charset="0"/>
              <a:buChar char="•"/>
            </a:pPr>
            <a:endParaRPr lang="en-US" sz="1100" b="1" dirty="0">
              <a:solidFill>
                <a:schemeClr val="tx2"/>
              </a:solidFill>
              <a:latin typeface="Arial" pitchFamily="34" charset="0"/>
              <a:cs typeface="Arial" pitchFamily="34" charset="0"/>
            </a:endParaRPr>
          </a:p>
          <a:p>
            <a:pPr marL="171450" indent="-171450">
              <a:buFont typeface="Arial" panose="020B0604020202020204" pitchFamily="34" charset="0"/>
              <a:buChar char="•"/>
            </a:pPr>
            <a:r>
              <a:rPr lang="en-US" sz="1100" b="1" dirty="0">
                <a:solidFill>
                  <a:schemeClr val="tx2"/>
                </a:solidFill>
                <a:latin typeface="Arial" pitchFamily="34" charset="0"/>
                <a:cs typeface="Arial" pitchFamily="34" charset="0"/>
              </a:rPr>
              <a:t>Corresponding author receives a copy of summary via email</a:t>
            </a:r>
          </a:p>
        </p:txBody>
      </p:sp>
    </p:spTree>
    <p:extLst>
      <p:ext uri="{BB962C8B-B14F-4D97-AF65-F5344CB8AC3E}">
        <p14:creationId xmlns:p14="http://schemas.microsoft.com/office/powerpoint/2010/main" val="40218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p:txBody>
          <a:bodyPr/>
          <a:lstStyle/>
          <a:p>
            <a:endParaRPr lang="en-US"/>
          </a:p>
        </p:txBody>
      </p:sp>
      <p:sp>
        <p:nvSpPr>
          <p:cNvPr id="4" name="Text Placeholder 3"/>
          <p:cNvSpPr>
            <a:spLocks noGrp="1"/>
          </p:cNvSpPr>
          <p:nvPr>
            <p:ph type="body" sz="quarter" idx="13"/>
          </p:nvPr>
        </p:nvSpPr>
        <p:spPr/>
        <p:txBody>
          <a:bodyPr/>
          <a:lstStyle/>
          <a:p>
            <a:endParaRPr lang="en-US" dirty="0"/>
          </a:p>
        </p:txBody>
      </p:sp>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802580650"/>
      </p:ext>
    </p:extLst>
  </p:cSld>
  <p:clrMapOvr>
    <a:masterClrMapping/>
  </p:clrMapOvr>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159</Words>
  <Application>Microsoft Office PowerPoint</Application>
  <PresentationFormat>Diavetítés a képernyőre (16:9 oldalarány)</PresentationFormat>
  <Paragraphs>17</Paragraphs>
  <Slides>8</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8</vt:i4>
      </vt:variant>
    </vt:vector>
  </HeadingPairs>
  <TitlesOfParts>
    <vt:vector size="12" baseType="lpstr">
      <vt:lpstr>Arial</vt:lpstr>
      <vt:lpstr>Calibri</vt:lpstr>
      <vt:lpstr>Courier New</vt:lpstr>
      <vt:lpstr>Elsevier</vt:lpstr>
      <vt:lpstr>Publishing options: Hungarian institute associated authors </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2018-07-23T12:36:44Z</cp:lastPrinted>
  <dcterms:created xsi:type="dcterms:W3CDTF">2018-05-29T20:11:58Z</dcterms:created>
  <dcterms:modified xsi:type="dcterms:W3CDTF">2019-09-04T06:59:04Z</dcterms:modified>
</cp:coreProperties>
</file>