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0"/>
  </p:notesMasterIdLst>
  <p:sldIdLst>
    <p:sldId id="296" r:id="rId2"/>
    <p:sldId id="312" r:id="rId3"/>
    <p:sldId id="313" r:id="rId4"/>
    <p:sldId id="314" r:id="rId5"/>
    <p:sldId id="315" r:id="rId6"/>
    <p:sldId id="316" r:id="rId7"/>
    <p:sldId id="317" r:id="rId8"/>
    <p:sldId id="268" r:id="rId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760" userDrawn="1">
          <p15:clr>
            <a:srgbClr val="A4A3A4"/>
          </p15:clr>
        </p15:guide>
        <p15:guide id="2"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CBCC"/>
    <a:srgbClr val="DCD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FEA419B-BCDB-4C27-8AB2-1E94C2BD932B}">
  <a:tblStyle styleId="{BFEA419B-BCDB-4C27-8AB2-1E94C2BD932B}" styleName="Elsevier">
    <a:wholeTbl>
      <a:tcTxStyle>
        <a:fontRef idx="minor">
          <a:prstClr val="black"/>
        </a:fontRef>
        <a:schemeClr val="dk1"/>
      </a:tcTxStyle>
      <a:tcStyle>
        <a:tcBdr>
          <a:left>
            <a:ln w="0" cmpd="sng">
              <a:solidFill>
                <a:schemeClr val="lt1"/>
              </a:solidFill>
            </a:ln>
          </a:left>
          <a:right>
            <a:ln w="0" cmpd="sng">
              <a:solidFill>
                <a:schemeClr val="lt1"/>
              </a:solidFill>
            </a:ln>
          </a:right>
          <a:top>
            <a:ln w="0" cmpd="sng">
              <a:solidFill>
                <a:schemeClr val="lt1"/>
              </a:solidFill>
            </a:ln>
          </a:top>
          <a:bottom>
            <a:ln w="12700" cmpd="sng">
              <a:solidFill>
                <a:srgbClr val="DCDCDD"/>
              </a:solidFill>
            </a:ln>
          </a:bottom>
          <a:insideH>
            <a:ln w="12700" cmpd="sng">
              <a:solidFill>
                <a:srgbClr val="DCDCDD"/>
              </a:solidFill>
            </a:ln>
          </a:insideH>
          <a:insideV>
            <a:ln w="0" cmpd="sng">
              <a:solidFill>
                <a:schemeClr val="dk1"/>
              </a:solidFill>
            </a:ln>
          </a:insideV>
        </a:tcBdr>
        <a:fill>
          <a:solidFill>
            <a:schemeClr val="lt1"/>
          </a:solidFill>
        </a:fill>
      </a:tcStyle>
    </a:wholeTbl>
    <a:band1H>
      <a:tcStyle>
        <a:tcBdr/>
        <a:fill>
          <a:solidFill>
            <a:schemeClr val="lt1"/>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12700" cmpd="sng">
              <a:solidFill>
                <a:schemeClr val="lt1"/>
              </a:solidFill>
            </a:ln>
          </a:top>
        </a:tcBdr>
        <a:fill>
          <a:solidFill>
            <a:schemeClr val="accent1"/>
          </a:solidFill>
        </a:fill>
      </a:tcStyle>
    </a:lastRow>
    <a:firstRow>
      <a:tcTxStyle b="on">
        <a:fontRef idx="minor">
          <a:prstClr val="black"/>
        </a:fontRef>
        <a:schemeClr val="dk1"/>
      </a:tcTxStyle>
      <a:tcStyle>
        <a:tcBdr>
          <a:bottom>
            <a:ln w="12700" cmpd="sng">
              <a:solidFill>
                <a:srgbClr val="FF6C00"/>
              </a:solidFill>
            </a:ln>
          </a:bottom>
        </a:tcBdr>
        <a:fill>
          <a:solidFill>
            <a:schemeClr val="l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14" autoAdjust="0"/>
    <p:restoredTop sz="95810"/>
  </p:normalViewPr>
  <p:slideViewPr>
    <p:cSldViewPr snapToGrid="0" showGuides="1">
      <p:cViewPr varScale="1">
        <p:scale>
          <a:sx n="115" d="100"/>
          <a:sy n="115" d="100"/>
        </p:scale>
        <p:origin x="126" y="90"/>
      </p:cViewPr>
      <p:guideLst>
        <p:guide pos="5760"/>
        <p:guide orient="horz" pos="162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96" d="100"/>
          <a:sy n="96" d="100"/>
        </p:scale>
        <p:origin x="2480"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DD4CF-C917-4D69-9374-6EFF2E9F78C3}" type="datetimeFigureOut">
              <a:rPr lang="de-DE" smtClean="0"/>
              <a:t>04.09.2019</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443C7B-F938-4CE9-A268-32817172635B}" type="slidenum">
              <a:rPr lang="de-DE" smtClean="0"/>
              <a:t>‹#›</a:t>
            </a:fld>
            <a:endParaRPr lang="de-DE"/>
          </a:p>
        </p:txBody>
      </p:sp>
    </p:spTree>
    <p:extLst>
      <p:ext uri="{BB962C8B-B14F-4D97-AF65-F5344CB8AC3E}">
        <p14:creationId xmlns:p14="http://schemas.microsoft.com/office/powerpoint/2010/main" val="2368740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light photo and light text">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9144000" cy="5143500"/>
          </a:xfrm>
          <a:prstGeom prst="rect">
            <a:avLst/>
          </a:prstGeom>
          <a:solidFill>
            <a:srgbClr val="F2F2F2">
              <a:alpha val="7059"/>
            </a:srgbClr>
          </a:solidFill>
        </p:spPr>
        <p:txBody>
          <a:bodyPr>
            <a:normAutofit/>
          </a:bodyPr>
          <a:lstStyle>
            <a:lvl1pPr marL="0" indent="0" algn="r">
              <a:lnSpc>
                <a:spcPct val="100000"/>
              </a:lnSpc>
              <a:buNone/>
              <a:defRPr sz="1600" baseline="0"/>
            </a:lvl1pPr>
          </a:lstStyle>
          <a:p>
            <a:r>
              <a:rPr lang="en-US" noProof="0" dirty="0"/>
              <a:t>Click on icon to select picture</a:t>
            </a:r>
          </a:p>
        </p:txBody>
      </p:sp>
      <p:sp>
        <p:nvSpPr>
          <p:cNvPr id="2"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chemeClr val="bg1"/>
                </a:solidFill>
              </a:defRPr>
            </a:lvl1pPr>
          </a:lstStyle>
          <a:p>
            <a:r>
              <a:rPr lang="en-US" noProof="0" dirty="0"/>
              <a:t>Click to edit title max over 2x lines</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7" name="TextBox 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a:solidFill>
                  <a:srgbClr val="333333"/>
                </a:solidFill>
                <a:latin typeface="Arial"/>
                <a:cs typeface="Arial"/>
              </a:rPr>
              <a:t>IMPORTANT!!  </a:t>
            </a:r>
          </a:p>
          <a:p>
            <a:pPr defTabSz="914400"/>
            <a:endParaRPr lang="en-US" sz="1200" dirty="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9"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6" name="Text Placeholder 9"/>
          <p:cNvSpPr>
            <a:spLocks noGrp="1"/>
          </p:cNvSpPr>
          <p:nvPr>
            <p:ph type="body" sz="quarter" idx="13"/>
          </p:nvPr>
        </p:nvSpPr>
        <p:spPr>
          <a:xfrm>
            <a:off x="475841" y="503628"/>
            <a:ext cx="787296"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extLst>
      <p:ext uri="{BB962C8B-B14F-4D97-AF65-F5344CB8AC3E}">
        <p14:creationId xmlns:p14="http://schemas.microsoft.com/office/powerpoint/2010/main" val="3631053711"/>
      </p:ext>
    </p:extLst>
  </p:cSld>
  <p:clrMapOvr>
    <a:masterClrMapping/>
  </p:clrMapOvr>
  <p:extLst mod="1">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guide id="8" orient="horz"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4"/>
          </p:nvPr>
        </p:nvSpPr>
        <p:spPr/>
        <p:txBody>
          <a:bodyPr/>
          <a:lstStyle/>
          <a:p>
            <a:endParaRPr lang="de-DE" dirty="0"/>
          </a:p>
        </p:txBody>
      </p:sp>
      <p:sp>
        <p:nvSpPr>
          <p:cNvPr id="8" name="Footer Placeholder 7"/>
          <p:cNvSpPr>
            <a:spLocks noGrp="1"/>
          </p:cNvSpPr>
          <p:nvPr>
            <p:ph type="ftr" sz="quarter" idx="15"/>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4" name="Content Placeholder 2"/>
          <p:cNvSpPr>
            <a:spLocks noGrp="1"/>
          </p:cNvSpPr>
          <p:nvPr>
            <p:ph sz="quarter" idx="16"/>
          </p:nvPr>
        </p:nvSpPr>
        <p:spPr>
          <a:xfrm>
            <a:off x="576263" y="1061276"/>
            <a:ext cx="7991475" cy="3269424"/>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Slide Number Placeholder 1">
            <a:extLst>
              <a:ext uri="{FF2B5EF4-FFF2-40B4-BE49-F238E27FC236}">
                <a16:creationId xmlns:a16="http://schemas.microsoft.com/office/drawing/2014/main" id="{B3A48600-CE42-470F-A4E4-E1891D42B402}"/>
              </a:ext>
            </a:extLst>
          </p:cNvPr>
          <p:cNvSpPr>
            <a:spLocks noGrp="1"/>
          </p:cNvSpPr>
          <p:nvPr>
            <p:ph type="sldNum" sz="quarter" idx="17"/>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1904437398"/>
      </p:ext>
    </p:extLst>
  </p:cSld>
  <p:clrMapOvr>
    <a:masterClrMapping/>
  </p:clrMapOvr>
  <p:extLst mod="1">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two column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8"/>
          </p:nvPr>
        </p:nvSpPr>
        <p:spPr/>
        <p:txBody>
          <a:bodyPr/>
          <a:lstStyle/>
          <a:p>
            <a:endParaRPr lang="de-DE" dirty="0"/>
          </a:p>
        </p:txBody>
      </p:sp>
      <p:sp>
        <p:nvSpPr>
          <p:cNvPr id="6" name="Footer Placeholder 5"/>
          <p:cNvSpPr>
            <a:spLocks noGrp="1"/>
          </p:cNvSpPr>
          <p:nvPr>
            <p:ph type="ftr" sz="quarter" idx="19"/>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20" name="Text Placeholder 8"/>
          <p:cNvSpPr>
            <a:spLocks noGrp="1"/>
          </p:cNvSpPr>
          <p:nvPr>
            <p:ph type="body" sz="quarter" idx="23" hasCustomPrompt="1"/>
          </p:nvPr>
        </p:nvSpPr>
        <p:spPr>
          <a:xfrm>
            <a:off x="4770841" y="1064854"/>
            <a:ext cx="3796897" cy="3264797"/>
          </a:xfrm>
          <a:prstGeom prst="rect">
            <a:avLst/>
          </a:prstGeom>
        </p:spPr>
        <p:txBody>
          <a:bodyPr>
            <a:normAutofit/>
          </a:bodyPr>
          <a:lstStyle>
            <a:lvl1pPr marL="0" indent="0">
              <a:lnSpc>
                <a:spcPct val="100000"/>
              </a:lnSpc>
              <a:buFont typeface="Arial" charset="0"/>
              <a:buNone/>
              <a:defRPr sz="1600" b="0" baseline="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23" name="Text Placeholder 8"/>
          <p:cNvSpPr>
            <a:spLocks noGrp="1"/>
          </p:cNvSpPr>
          <p:nvPr>
            <p:ph type="body" sz="quarter" idx="24" hasCustomPrompt="1"/>
          </p:nvPr>
        </p:nvSpPr>
        <p:spPr>
          <a:xfrm>
            <a:off x="576263"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2" name="Slide Number Placeholder 1">
            <a:extLst>
              <a:ext uri="{FF2B5EF4-FFF2-40B4-BE49-F238E27FC236}">
                <a16:creationId xmlns:a16="http://schemas.microsoft.com/office/drawing/2014/main" id="{9E976D61-2862-4E57-B8E8-87A55AB5098A}"/>
              </a:ext>
            </a:extLst>
          </p:cNvPr>
          <p:cNvSpPr>
            <a:spLocks noGrp="1"/>
          </p:cNvSpPr>
          <p:nvPr>
            <p:ph type="sldNum" sz="quarter" idx="25"/>
          </p:nvPr>
        </p:nvSpPr>
        <p:spPr/>
        <p:txBody>
          <a:bodyPr/>
          <a:lstStyle/>
          <a:p>
            <a:fld id="{82F89014-7F8D-47C1-8D79-17A715C9D2BB}" type="slidenum">
              <a:rPr lang="nl-NL" smtClean="0"/>
              <a:pPr/>
              <a:t>‹#›</a:t>
            </a:fld>
            <a:endParaRPr lang="nl-NL" dirty="0"/>
          </a:p>
        </p:txBody>
      </p:sp>
    </p:spTree>
    <p:extLst/>
  </p:cSld>
  <p:clrMapOvr>
    <a:masterClrMapping/>
  </p:clrMapOvr>
  <p:extLst mod="1">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bullets two column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8"/>
          </p:nvPr>
        </p:nvSpPr>
        <p:spPr/>
        <p:txBody>
          <a:bodyPr/>
          <a:lstStyle/>
          <a:p>
            <a:endParaRPr lang="de-DE" dirty="0"/>
          </a:p>
        </p:txBody>
      </p:sp>
      <p:sp>
        <p:nvSpPr>
          <p:cNvPr id="6" name="Footer Placeholder 5"/>
          <p:cNvSpPr>
            <a:spLocks noGrp="1"/>
          </p:cNvSpPr>
          <p:nvPr>
            <p:ph type="ftr" sz="quarter" idx="19"/>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
        <p:nvSpPr>
          <p:cNvPr id="9" name="Text Placeholder 8"/>
          <p:cNvSpPr>
            <a:spLocks noGrp="1"/>
          </p:cNvSpPr>
          <p:nvPr>
            <p:ph type="body" sz="quarter" idx="17" hasCustomPrompt="1"/>
          </p:nvPr>
        </p:nvSpPr>
        <p:spPr>
          <a:xfrm>
            <a:off x="4770842" y="1064853"/>
            <a:ext cx="3796896" cy="3264797"/>
          </a:xfrm>
          <a:prstGeom prst="rect">
            <a:avLst/>
          </a:prstGeom>
        </p:spPr>
        <p:txBody>
          <a:bodyPr/>
          <a:lstStyle>
            <a:lvl1pPr marL="285750" indent="-285750">
              <a:lnSpc>
                <a:spcPct val="100000"/>
              </a:lnSpc>
              <a:buFont typeface="Arial" panose="020B0604020202020204" pitchFamily="34" charset="0"/>
              <a:buChar char="•"/>
              <a:defRPr sz="1600" b="0"/>
            </a:lvl1pPr>
            <a:lvl2pPr marL="287338" indent="-287338">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p:txBody>
      </p:sp>
      <p:sp>
        <p:nvSpPr>
          <p:cNvPr id="2" name="Slide Number Placeholder 1">
            <a:extLst>
              <a:ext uri="{FF2B5EF4-FFF2-40B4-BE49-F238E27FC236}">
                <a16:creationId xmlns:a16="http://schemas.microsoft.com/office/drawing/2014/main" id="{A0625F2F-AC4C-4C55-A66F-3404D0ACACA7}"/>
              </a:ext>
            </a:extLst>
          </p:cNvPr>
          <p:cNvSpPr>
            <a:spLocks noGrp="1"/>
          </p:cNvSpPr>
          <p:nvPr>
            <p:ph type="sldNum" sz="quarter" idx="20"/>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2069957296"/>
      </p:ext>
    </p:extLst>
  </p:cSld>
  <p:clrMapOvr>
    <a:masterClrMapping/>
  </p:clrMapOvr>
  <p:extLst mod="1">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text and image on right side">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4572000" y="0"/>
            <a:ext cx="4572000" cy="5143500"/>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cxnSp>
        <p:nvCxnSpPr>
          <p:cNvPr id="16" name="Straight Connector 15"/>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endParaRPr lang="de-DE"/>
          </a:p>
        </p:txBody>
      </p:sp>
      <p:sp>
        <p:nvSpPr>
          <p:cNvPr id="5" name="Footer Placeholder 4"/>
          <p:cNvSpPr>
            <a:spLocks noGrp="1"/>
          </p:cNvSpPr>
          <p:nvPr>
            <p:ph type="ftr" sz="quarter" idx="16"/>
          </p:nvPr>
        </p:nvSpPr>
        <p:spPr/>
        <p:txBody>
          <a:bodyPr/>
          <a:lstStyle/>
          <a:p>
            <a:endParaRPr lang="de-DE" dirty="0"/>
          </a:p>
        </p:txBody>
      </p:sp>
      <p:sp>
        <p:nvSpPr>
          <p:cNvPr id="8" name="Title 1"/>
          <p:cNvSpPr>
            <a:spLocks noGrp="1"/>
          </p:cNvSpPr>
          <p:nvPr>
            <p:ph type="title" hasCustomPrompt="1"/>
          </p:nvPr>
        </p:nvSpPr>
        <p:spPr>
          <a:xfrm>
            <a:off x="576263" y="370375"/>
            <a:ext cx="3796897"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1" name="Text Placeholder 8"/>
          <p:cNvSpPr>
            <a:spLocks noGrp="1"/>
          </p:cNvSpPr>
          <p:nvPr>
            <p:ph type="body" sz="quarter" idx="24" hasCustomPrompt="1"/>
          </p:nvPr>
        </p:nvSpPr>
        <p:spPr>
          <a:xfrm>
            <a:off x="576263"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Tree>
    <p:extLst>
      <p:ext uri="{BB962C8B-B14F-4D97-AF65-F5344CB8AC3E}">
        <p14:creationId xmlns:p14="http://schemas.microsoft.com/office/powerpoint/2010/main" val="3231835068"/>
      </p:ext>
    </p:extLst>
  </p:cSld>
  <p:clrMapOvr>
    <a:masterClrMapping/>
  </p:clrMapOvr>
  <p:extLst mod="1">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text and image on left side">
    <p:spTree>
      <p:nvGrpSpPr>
        <p:cNvPr id="1" name=""/>
        <p:cNvGrpSpPr/>
        <p:nvPr/>
      </p:nvGrpSpPr>
      <p:grpSpPr>
        <a:xfrm>
          <a:off x="0" y="0"/>
          <a:ext cx="0" cy="0"/>
          <a:chOff x="0" y="0"/>
          <a:chExt cx="0" cy="0"/>
        </a:xfrm>
      </p:grpSpPr>
      <p:sp>
        <p:nvSpPr>
          <p:cNvPr id="9" name="Date Placeholder 3"/>
          <p:cNvSpPr>
            <a:spLocks noGrp="1"/>
          </p:cNvSpPr>
          <p:nvPr>
            <p:ph type="dt" sz="half" idx="15"/>
          </p:nvPr>
        </p:nvSpPr>
        <p:spPr>
          <a:xfrm>
            <a:off x="1044000" y="4722258"/>
            <a:ext cx="3086100" cy="162814"/>
          </a:xfrm>
        </p:spPr>
        <p:txBody>
          <a:bodyPr/>
          <a:lstStyle/>
          <a:p>
            <a:endParaRPr lang="de-DE"/>
          </a:p>
        </p:txBody>
      </p:sp>
      <p:sp>
        <p:nvSpPr>
          <p:cNvPr id="10" name="Footer Placeholder 4"/>
          <p:cNvSpPr>
            <a:spLocks noGrp="1"/>
          </p:cNvSpPr>
          <p:nvPr>
            <p:ph type="ftr" sz="quarter" idx="16"/>
          </p:nvPr>
        </p:nvSpPr>
        <p:spPr>
          <a:xfrm>
            <a:off x="1044000" y="4531201"/>
            <a:ext cx="3086100" cy="162244"/>
          </a:xfrm>
        </p:spPr>
        <p:txBody>
          <a:bodyPr/>
          <a:lstStyle/>
          <a:p>
            <a:endParaRPr lang="de-DE" dirty="0"/>
          </a:p>
        </p:txBody>
      </p:sp>
      <p:cxnSp>
        <p:nvCxnSpPr>
          <p:cNvPr id="11" name="Straight Connector 10"/>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2" name="Picture Placeholder 9"/>
          <p:cNvSpPr>
            <a:spLocks noGrp="1"/>
          </p:cNvSpPr>
          <p:nvPr>
            <p:ph type="pic" sz="quarter" idx="24"/>
          </p:nvPr>
        </p:nvSpPr>
        <p:spPr>
          <a:xfrm>
            <a:off x="0" y="0"/>
            <a:ext cx="4572000" cy="5143500"/>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sp>
        <p:nvSpPr>
          <p:cNvPr id="16" name="Title 1"/>
          <p:cNvSpPr>
            <a:spLocks noGrp="1"/>
          </p:cNvSpPr>
          <p:nvPr>
            <p:ph type="title" hasCustomPrompt="1"/>
          </p:nvPr>
        </p:nvSpPr>
        <p:spPr>
          <a:xfrm>
            <a:off x="4744238" y="370375"/>
            <a:ext cx="3796897"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8" name="Text Placeholder 8"/>
          <p:cNvSpPr>
            <a:spLocks noGrp="1"/>
          </p:cNvSpPr>
          <p:nvPr>
            <p:ph type="body" sz="quarter" idx="25" hasCustomPrompt="1"/>
          </p:nvPr>
        </p:nvSpPr>
        <p:spPr>
          <a:xfrm>
            <a:off x="4744238"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3" name="Slide Number Placeholder 2">
            <a:extLst>
              <a:ext uri="{FF2B5EF4-FFF2-40B4-BE49-F238E27FC236}">
                <a16:creationId xmlns:a16="http://schemas.microsoft.com/office/drawing/2014/main" id="{8ACAC847-E1CF-4A88-81E3-3EDE8D90BEF9}"/>
              </a:ext>
            </a:extLst>
          </p:cNvPr>
          <p:cNvSpPr>
            <a:spLocks noGrp="1"/>
          </p:cNvSpPr>
          <p:nvPr>
            <p:ph type="sldNum" sz="quarter" idx="26"/>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1519277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cxnSp>
        <p:nvCxnSpPr>
          <p:cNvPr id="11" name="Straight Connector 10"/>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5" name="Picture Placeholder 9"/>
          <p:cNvSpPr>
            <a:spLocks noGrp="1"/>
          </p:cNvSpPr>
          <p:nvPr>
            <p:ph type="pic" sz="quarter" idx="14"/>
          </p:nvPr>
        </p:nvSpPr>
        <p:spPr>
          <a:xfrm>
            <a:off x="3386666" y="1064853"/>
            <a:ext cx="5181071" cy="3264797"/>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24" hasCustomPrompt="1"/>
          </p:nvPr>
        </p:nvSpPr>
        <p:spPr>
          <a:xfrm>
            <a:off x="576264" y="1064853"/>
            <a:ext cx="2641070"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3" name="Date Placeholder 2">
            <a:extLst>
              <a:ext uri="{FF2B5EF4-FFF2-40B4-BE49-F238E27FC236}">
                <a16:creationId xmlns:a16="http://schemas.microsoft.com/office/drawing/2014/main" id="{136B6A0F-FAB0-4F8C-9459-30EDA0835272}"/>
              </a:ext>
            </a:extLst>
          </p:cNvPr>
          <p:cNvSpPr>
            <a:spLocks noGrp="1"/>
          </p:cNvSpPr>
          <p:nvPr>
            <p:ph type="dt" sz="half" idx="25"/>
          </p:nvPr>
        </p:nvSpPr>
        <p:spPr/>
        <p:txBody>
          <a:bodyPr/>
          <a:lstStyle/>
          <a:p>
            <a:endParaRPr lang="de-DE" dirty="0"/>
          </a:p>
        </p:txBody>
      </p:sp>
      <p:sp>
        <p:nvSpPr>
          <p:cNvPr id="4" name="Footer Placeholder 3">
            <a:extLst>
              <a:ext uri="{FF2B5EF4-FFF2-40B4-BE49-F238E27FC236}">
                <a16:creationId xmlns:a16="http://schemas.microsoft.com/office/drawing/2014/main" id="{B59A77CE-E662-481F-BCC4-5E6BB30CACEC}"/>
              </a:ext>
            </a:extLst>
          </p:cNvPr>
          <p:cNvSpPr>
            <a:spLocks noGrp="1"/>
          </p:cNvSpPr>
          <p:nvPr>
            <p:ph type="ftr" sz="quarter" idx="26"/>
          </p:nvPr>
        </p:nvSpPr>
        <p:spPr/>
        <p:txBody>
          <a:bodyPr/>
          <a:lstStyle/>
          <a:p>
            <a:endParaRPr lang="de-DE"/>
          </a:p>
        </p:txBody>
      </p:sp>
      <p:sp>
        <p:nvSpPr>
          <p:cNvPr id="5" name="Slide Number Placeholder 4">
            <a:extLst>
              <a:ext uri="{FF2B5EF4-FFF2-40B4-BE49-F238E27FC236}">
                <a16:creationId xmlns:a16="http://schemas.microsoft.com/office/drawing/2014/main" id="{F5D6AD45-0EAC-4DBD-8C61-C0F4ACB53601}"/>
              </a:ext>
            </a:extLst>
          </p:cNvPr>
          <p:cNvSpPr>
            <a:spLocks noGrp="1"/>
          </p:cNvSpPr>
          <p:nvPr>
            <p:ph type="sldNum" sz="quarter" idx="27"/>
          </p:nvPr>
        </p:nvSpPr>
        <p:spPr/>
        <p:txBody>
          <a:bodyPr/>
          <a:lstStyle/>
          <a:p>
            <a:fld id="{82F89014-7F8D-47C1-8D79-17A715C9D2BB}" type="slidenum">
              <a:rPr lang="nl-NL" smtClean="0"/>
              <a:pPr/>
              <a:t>‹#›</a:t>
            </a:fld>
            <a:endParaRPr lang="nl-NL"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de-DE"/>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4533" y="2325818"/>
            <a:ext cx="2929467" cy="2817682"/>
          </a:xfrm>
          <a:prstGeom prst="rect">
            <a:avLst/>
          </a:prstGeom>
        </p:spPr>
      </p:pic>
      <p:sp>
        <p:nvSpPr>
          <p:cNvPr id="6" name="Footer Placeholder 5"/>
          <p:cNvSpPr>
            <a:spLocks noGrp="1"/>
          </p:cNvSpPr>
          <p:nvPr>
            <p:ph type="ftr" sz="quarter" idx="11"/>
          </p:nvPr>
        </p:nvSpPr>
        <p:spPr/>
        <p:txBody>
          <a:bodyPr/>
          <a:lstStyle/>
          <a:p>
            <a:endParaRPr lang="de-DE"/>
          </a:p>
        </p:txBody>
      </p:sp>
      <p:sp>
        <p:nvSpPr>
          <p:cNvPr id="7" name="Title 1"/>
          <p:cNvSpPr>
            <a:spLocks noGrp="1"/>
          </p:cNvSpPr>
          <p:nvPr>
            <p:ph type="title" hasCustomPrompt="1"/>
          </p:nvPr>
        </p:nvSpPr>
        <p:spPr>
          <a:xfrm>
            <a:off x="576263" y="438428"/>
            <a:ext cx="6248399" cy="2830088"/>
          </a:xfrm>
          <a:prstGeom prst="rect">
            <a:avLst/>
          </a:prstGeom>
        </p:spPr>
        <p:txBody>
          <a:bodyPr lIns="0" tIns="0" rIns="0">
            <a:normAutofit/>
          </a:bodyPr>
          <a:lstStyle>
            <a:lvl1pPr marL="177800" indent="-177800">
              <a:lnSpc>
                <a:spcPct val="100000"/>
              </a:lnSpc>
              <a:defRPr sz="3600" baseline="0">
                <a:solidFill>
                  <a:srgbClr val="FF6C00"/>
                </a:solidFill>
              </a:defRPr>
            </a:lvl1pPr>
          </a:lstStyle>
          <a:p>
            <a:r>
              <a:rPr lang="en-US" dirty="0"/>
              <a:t>“Quote</a:t>
            </a:r>
            <a:r>
              <a:rPr lang="de-DE" dirty="0"/>
              <a:t>”</a:t>
            </a:r>
          </a:p>
        </p:txBody>
      </p:sp>
      <p:cxnSp>
        <p:nvCxnSpPr>
          <p:cNvPr id="8" name="Straight Connector 7"/>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7816578"/>
      </p:ext>
    </p:extLst>
  </p:cSld>
  <p:clrMapOvr>
    <a:masterClrMapping/>
  </p:clrMapOvr>
  <p:extLst mod="1">
    <p:ext uri="{DCECCB84-F9BA-43D5-87BE-67443E8EF086}">
      <p15:sldGuideLst xmlns:p15="http://schemas.microsoft.com/office/powerpoint/2012/main">
        <p15:guide id="1" orient="horz" pos="373" userDrawn="1">
          <p15:clr>
            <a:srgbClr val="FBAE40"/>
          </p15:clr>
        </p15:guide>
        <p15:guide id="2" orient="horz" pos="2867" userDrawn="1">
          <p15:clr>
            <a:srgbClr val="FBAE40"/>
          </p15:clr>
        </p15:guide>
        <p15:guide id="3" pos="363" userDrawn="1">
          <p15:clr>
            <a:srgbClr val="FBAE40"/>
          </p15:clr>
        </p15:guide>
        <p15:guide id="4" pos="2699" userDrawn="1">
          <p15:clr>
            <a:srgbClr val="FBAE40"/>
          </p15:clr>
        </p15:guide>
        <p15:guide id="5" pos="2880" userDrawn="1">
          <p15:clr>
            <a:srgbClr val="FBAE40"/>
          </p15:clr>
        </p15:guide>
        <p15:guide id="6" pos="3061" userDrawn="1">
          <p15:clr>
            <a:srgbClr val="FBAE40"/>
          </p15:clr>
        </p15:guide>
        <p15:guide id="7" pos="539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Quote with dark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9144000" cy="5143500"/>
          </a:xfrm>
          <a:prstGeom prst="rect">
            <a:avLst/>
          </a:prstGeom>
          <a:solidFill>
            <a:schemeClr val="bg1">
              <a:lumMod val="95000"/>
            </a:schemeClr>
          </a:solidFill>
        </p:spPr>
        <p:txBody>
          <a:bodyPr/>
          <a:lstStyle>
            <a:lvl1pPr marL="0" indent="0">
              <a:lnSpc>
                <a:spcPct val="100000"/>
              </a:lnSpc>
              <a:buNone/>
              <a:defRPr/>
            </a:lvl1pPr>
          </a:lstStyle>
          <a:p>
            <a:r>
              <a:rPr lang="en-US" noProof="0" dirty="0"/>
              <a:t>Drag picture to placeholder or click icon to add</a:t>
            </a:r>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576263" y="442237"/>
            <a:ext cx="5991591" cy="3180193"/>
          </a:xfrm>
          <a:prstGeom prst="rect">
            <a:avLst/>
          </a:prstGeom>
        </p:spPr>
        <p:txBody>
          <a:bodyPr lIns="0" rIns="0">
            <a:normAutofit/>
          </a:bodyPr>
          <a:lstStyle>
            <a:lvl1pPr marL="177800" indent="-177800">
              <a:lnSpc>
                <a:spcPct val="100000"/>
              </a:lnSpc>
              <a:defRPr sz="3600">
                <a:solidFill>
                  <a:schemeClr val="bg1"/>
                </a:solidFill>
              </a:defRPr>
            </a:lvl1pPr>
          </a:lstStyle>
          <a:p>
            <a:r>
              <a:rPr lang="en-US" dirty="0"/>
              <a:t>“Quote”</a:t>
            </a:r>
            <a:endParaRPr lang="de-DE" dirty="0"/>
          </a:p>
        </p:txBody>
      </p:sp>
      <p:sp>
        <p:nvSpPr>
          <p:cNvPr id="2" name="Date Placeholder 1">
            <a:extLst>
              <a:ext uri="{FF2B5EF4-FFF2-40B4-BE49-F238E27FC236}">
                <a16:creationId xmlns:a16="http://schemas.microsoft.com/office/drawing/2014/main" id="{1ABBFE6F-AC76-4679-9E64-F380BE313D6C}"/>
              </a:ext>
            </a:extLst>
          </p:cNvPr>
          <p:cNvSpPr>
            <a:spLocks noGrp="1"/>
          </p:cNvSpPr>
          <p:nvPr>
            <p:ph type="dt" sz="half" idx="14"/>
          </p:nvPr>
        </p:nvSpPr>
        <p:spPr/>
        <p:txBody>
          <a:bodyPr/>
          <a:lstStyle/>
          <a:p>
            <a:endParaRPr lang="de-DE" dirty="0"/>
          </a:p>
        </p:txBody>
      </p:sp>
      <p:sp>
        <p:nvSpPr>
          <p:cNvPr id="3" name="Footer Placeholder 2">
            <a:extLst>
              <a:ext uri="{FF2B5EF4-FFF2-40B4-BE49-F238E27FC236}">
                <a16:creationId xmlns:a16="http://schemas.microsoft.com/office/drawing/2014/main" id="{5DFBBB88-9E69-4056-89B7-53EC38D70961}"/>
              </a:ext>
            </a:extLst>
          </p:cNvPr>
          <p:cNvSpPr>
            <a:spLocks noGrp="1"/>
          </p:cNvSpPr>
          <p:nvPr>
            <p:ph type="ftr" sz="quarter" idx="15"/>
          </p:nvPr>
        </p:nvSpPr>
        <p:spPr/>
        <p:txBody>
          <a:bodyPr/>
          <a:lstStyle/>
          <a:p>
            <a:endParaRPr lang="de-DE"/>
          </a:p>
        </p:txBody>
      </p:sp>
      <p:sp>
        <p:nvSpPr>
          <p:cNvPr id="5" name="Slide Number Placeholder 4">
            <a:extLst>
              <a:ext uri="{FF2B5EF4-FFF2-40B4-BE49-F238E27FC236}">
                <a16:creationId xmlns:a16="http://schemas.microsoft.com/office/drawing/2014/main" id="{17C05264-44CE-4711-9D87-DAAF6AB89A00}"/>
              </a:ext>
            </a:extLst>
          </p:cNvPr>
          <p:cNvSpPr>
            <a:spLocks noGrp="1"/>
          </p:cNvSpPr>
          <p:nvPr>
            <p:ph type="sldNum" sz="quarter" idx="16"/>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2195032865"/>
      </p:ext>
    </p:extLst>
  </p:cSld>
  <p:clrMapOvr>
    <a:masterClrMapping/>
  </p:clrMapOvr>
  <p:extLst mod="1">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Quote with light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9144000" cy="5143500"/>
          </a:xfrm>
          <a:prstGeom prst="rect">
            <a:avLst/>
          </a:prstGeom>
          <a:solidFill>
            <a:schemeClr val="bg1">
              <a:lumMod val="95000"/>
            </a:schemeClr>
          </a:solidFill>
        </p:spPr>
        <p:txBody>
          <a:bodyPr/>
          <a:lstStyle>
            <a:lvl1pPr marL="0" indent="0">
              <a:lnSpc>
                <a:spcPct val="100000"/>
              </a:lnSpc>
              <a:buNone/>
              <a:defRPr/>
            </a:lvl1pPr>
          </a:lstStyle>
          <a:p>
            <a:r>
              <a:rPr lang="nl-NL" dirty="0"/>
              <a:t>Drag </a:t>
            </a:r>
            <a:r>
              <a:rPr lang="en-US" noProof="0" dirty="0"/>
              <a:t>picture</a:t>
            </a:r>
            <a:r>
              <a:rPr lang="nl-NL" dirty="0"/>
              <a:t> to placeholder or click icon to add</a:t>
            </a:r>
            <a:endParaRPr lang="de-DE" dirty="0"/>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576263" y="442237"/>
            <a:ext cx="5991591" cy="3180193"/>
          </a:xfrm>
          <a:prstGeom prst="rect">
            <a:avLst/>
          </a:prstGeom>
        </p:spPr>
        <p:txBody>
          <a:bodyPr lIns="0" rIns="0">
            <a:normAutofit/>
          </a:bodyPr>
          <a:lstStyle>
            <a:lvl1pPr marL="177800" indent="-177800">
              <a:lnSpc>
                <a:spcPct val="100000"/>
              </a:lnSpc>
              <a:defRPr sz="3600">
                <a:solidFill>
                  <a:srgbClr val="53565A"/>
                </a:solidFill>
              </a:defRPr>
            </a:lvl1pPr>
          </a:lstStyle>
          <a:p>
            <a:r>
              <a:rPr lang="en-US" dirty="0"/>
              <a:t>“Quote”</a:t>
            </a:r>
            <a:endParaRPr lang="de-DE" dirty="0"/>
          </a:p>
        </p:txBody>
      </p:sp>
      <p:sp>
        <p:nvSpPr>
          <p:cNvPr id="2" name="Date Placeholder 1">
            <a:extLst>
              <a:ext uri="{FF2B5EF4-FFF2-40B4-BE49-F238E27FC236}">
                <a16:creationId xmlns:a16="http://schemas.microsoft.com/office/drawing/2014/main" id="{08365055-2F6D-417F-BBA6-C10DAAE3715D}"/>
              </a:ext>
            </a:extLst>
          </p:cNvPr>
          <p:cNvSpPr>
            <a:spLocks noGrp="1"/>
          </p:cNvSpPr>
          <p:nvPr>
            <p:ph type="dt" sz="half" idx="14"/>
          </p:nvPr>
        </p:nvSpPr>
        <p:spPr/>
        <p:txBody>
          <a:bodyPr/>
          <a:lstStyle/>
          <a:p>
            <a:endParaRPr lang="de-DE" dirty="0"/>
          </a:p>
        </p:txBody>
      </p:sp>
      <p:sp>
        <p:nvSpPr>
          <p:cNvPr id="3" name="Footer Placeholder 2">
            <a:extLst>
              <a:ext uri="{FF2B5EF4-FFF2-40B4-BE49-F238E27FC236}">
                <a16:creationId xmlns:a16="http://schemas.microsoft.com/office/drawing/2014/main" id="{8875FA76-4DC3-400C-99FB-FD541C7E126E}"/>
              </a:ext>
            </a:extLst>
          </p:cNvPr>
          <p:cNvSpPr>
            <a:spLocks noGrp="1"/>
          </p:cNvSpPr>
          <p:nvPr>
            <p:ph type="ftr" sz="quarter" idx="15"/>
          </p:nvPr>
        </p:nvSpPr>
        <p:spPr/>
        <p:txBody>
          <a:bodyPr/>
          <a:lstStyle/>
          <a:p>
            <a:endParaRPr lang="de-DE"/>
          </a:p>
        </p:txBody>
      </p:sp>
      <p:sp>
        <p:nvSpPr>
          <p:cNvPr id="5" name="Slide Number Placeholder 4">
            <a:extLst>
              <a:ext uri="{FF2B5EF4-FFF2-40B4-BE49-F238E27FC236}">
                <a16:creationId xmlns:a16="http://schemas.microsoft.com/office/drawing/2014/main" id="{AD9EA606-AA5D-472D-BDF2-632060A3AEEE}"/>
              </a:ext>
            </a:extLst>
          </p:cNvPr>
          <p:cNvSpPr>
            <a:spLocks noGrp="1"/>
          </p:cNvSpPr>
          <p:nvPr>
            <p:ph type="sldNum" sz="quarter" idx="16"/>
          </p:nvPr>
        </p:nvSpPr>
        <p:spPr/>
        <p:txBody>
          <a:bodyPr/>
          <a:lstStyle/>
          <a:p>
            <a:fld id="{82F89014-7F8D-47C1-8D79-17A715C9D2BB}" type="slidenum">
              <a:rPr lang="nl-NL" smtClean="0"/>
              <a:pPr/>
              <a:t>‹#›</a:t>
            </a:fld>
            <a:endParaRPr lang="nl-NL" dirty="0"/>
          </a:p>
        </p:txBody>
      </p:sp>
    </p:spTree>
    <p:extLst/>
  </p:cSld>
  <p:clrMapOvr>
    <a:masterClrMapping/>
  </p:clrMapOvr>
  <p:extLst mod="1">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llustration">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4770842" y="1064853"/>
            <a:ext cx="3796896" cy="3264797"/>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cxnSp>
        <p:nvCxnSpPr>
          <p:cNvPr id="14" name="Straight Connector 13"/>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endParaRPr lang="de-DE"/>
          </a:p>
        </p:txBody>
      </p:sp>
      <p:sp>
        <p:nvSpPr>
          <p:cNvPr id="5" name="Footer Placeholder 4"/>
          <p:cNvSpPr>
            <a:spLocks noGrp="1"/>
          </p:cNvSpPr>
          <p:nvPr>
            <p:ph type="ftr" sz="quarter" idx="16"/>
          </p:nvPr>
        </p:nvSpPr>
        <p:spPr/>
        <p:txBody>
          <a:bodyPr/>
          <a:lstStyle/>
          <a:p>
            <a:endParaRPr lang="de-DE"/>
          </a:p>
        </p:txBody>
      </p:sp>
      <p:sp>
        <p:nvSpPr>
          <p:cNvPr id="8"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9"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
        <p:nvSpPr>
          <p:cNvPr id="2" name="Slide Number Placeholder 1">
            <a:extLst>
              <a:ext uri="{FF2B5EF4-FFF2-40B4-BE49-F238E27FC236}">
                <a16:creationId xmlns:a16="http://schemas.microsoft.com/office/drawing/2014/main" id="{1681CDB7-F1FB-4B42-A147-08AEEE45517D}"/>
              </a:ext>
            </a:extLst>
          </p:cNvPr>
          <p:cNvSpPr>
            <a:spLocks noGrp="1"/>
          </p:cNvSpPr>
          <p:nvPr>
            <p:ph type="sldNum" sz="quarter" idx="17"/>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803182024"/>
      </p:ext>
    </p:extLst>
  </p:cSld>
  <p:clrMapOvr>
    <a:masterClrMapping/>
  </p:clrMapOvr>
  <p:extLst mod="1">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7" orient="horz" pos="286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light photo and dark text">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9144000" cy="5143500"/>
          </a:xfrm>
          <a:prstGeom prst="rect">
            <a:avLst/>
          </a:prstGeom>
          <a:solidFill>
            <a:srgbClr val="F2F2F2">
              <a:alpha val="7059"/>
            </a:srgbClr>
          </a:solidFill>
        </p:spPr>
        <p:txBody>
          <a:bodyPr>
            <a:normAutofit/>
          </a:bodyPr>
          <a:lstStyle>
            <a:lvl1pPr marL="0" indent="0" algn="r">
              <a:lnSpc>
                <a:spcPct val="100000"/>
              </a:lnSpc>
              <a:buNone/>
              <a:defRPr sz="1600" baseline="0"/>
            </a:lvl1pPr>
          </a:lstStyle>
          <a:p>
            <a:r>
              <a:rPr lang="de-DE" dirty="0"/>
              <a:t>Click on </a:t>
            </a:r>
            <a:r>
              <a:rPr lang="de-DE" dirty="0" err="1"/>
              <a:t>icon</a:t>
            </a:r>
            <a:r>
              <a:rPr lang="de-DE" dirty="0"/>
              <a:t> </a:t>
            </a:r>
            <a:r>
              <a:rPr lang="de-DE" dirty="0" err="1"/>
              <a:t>to</a:t>
            </a:r>
            <a:r>
              <a:rPr lang="de-DE" dirty="0"/>
              <a:t> </a:t>
            </a:r>
            <a:r>
              <a:rPr lang="de-DE" dirty="0" err="1"/>
              <a:t>select</a:t>
            </a:r>
            <a:r>
              <a:rPr lang="de-DE" dirty="0"/>
              <a:t> </a:t>
            </a:r>
            <a:r>
              <a:rPr lang="de-DE" dirty="0" err="1"/>
              <a:t>picture</a:t>
            </a:r>
            <a:endParaRPr lang="de-DE" dirty="0"/>
          </a:p>
        </p:txBody>
      </p:sp>
      <p:sp>
        <p:nvSpPr>
          <p:cNvPr id="2"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7" name="TextBox 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a:solidFill>
                  <a:srgbClr val="333333"/>
                </a:solidFill>
                <a:latin typeface="Arial"/>
                <a:cs typeface="Arial"/>
              </a:rPr>
              <a:t>IMPORTANT!!  </a:t>
            </a:r>
          </a:p>
          <a:p>
            <a:pPr defTabSz="914400"/>
            <a:endParaRPr lang="en-US" sz="1200" dirty="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9"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3" name="Text Placeholder 9"/>
          <p:cNvSpPr>
            <a:spLocks noGrp="1"/>
          </p:cNvSpPr>
          <p:nvPr>
            <p:ph type="body" sz="quarter" idx="13"/>
          </p:nvPr>
        </p:nvSpPr>
        <p:spPr>
          <a:xfrm>
            <a:off x="475841" y="503628"/>
            <a:ext cx="787296"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extLst/>
  </p:cSld>
  <p:clrMapOvr>
    <a:masterClrMapping/>
  </p:clrMapOvr>
  <p:extLst mod="1">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guide id="8" orient="horz">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4770842" y="1064853"/>
            <a:ext cx="3796897" cy="3262031"/>
          </a:xfrm>
          <a:prstGeom prst="rect">
            <a:avLst/>
          </a:prstGeom>
        </p:spPr>
        <p:txBody>
          <a:bodyPr/>
          <a:lstStyle>
            <a:lvl1pPr marL="0" indent="0">
              <a:lnSpc>
                <a:spcPct val="100000"/>
              </a:lnSpc>
              <a:buNone/>
              <a:defRPr/>
            </a:lvl1pPr>
          </a:lstStyle>
          <a:p>
            <a:r>
              <a:rPr lang="en-US" noProof="0" dirty="0"/>
              <a:t>Click icon to add chart</a:t>
            </a:r>
          </a:p>
        </p:txBody>
      </p:sp>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6"/>
          </p:nvPr>
        </p:nvSpPr>
        <p:spPr/>
        <p:txBody>
          <a:bodyPr/>
          <a:lstStyle/>
          <a:p>
            <a:endParaRPr lang="de-DE"/>
          </a:p>
        </p:txBody>
      </p:sp>
      <p:sp>
        <p:nvSpPr>
          <p:cNvPr id="5" name="Footer Placeholder 4"/>
          <p:cNvSpPr>
            <a:spLocks noGrp="1"/>
          </p:cNvSpPr>
          <p:nvPr>
            <p:ph type="ftr" sz="quarter" idx="17"/>
          </p:nvPr>
        </p:nvSpPr>
        <p:spPr/>
        <p:txBody>
          <a:bodyPr/>
          <a:lstStyle/>
          <a:p>
            <a:endParaRPr lang="de-DE"/>
          </a:p>
        </p:txBody>
      </p:sp>
      <p:sp>
        <p:nvSpPr>
          <p:cNvPr id="9"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
        <p:nvSpPr>
          <p:cNvPr id="2" name="Slide Number Placeholder 1">
            <a:extLst>
              <a:ext uri="{FF2B5EF4-FFF2-40B4-BE49-F238E27FC236}">
                <a16:creationId xmlns:a16="http://schemas.microsoft.com/office/drawing/2014/main" id="{B9B6078E-5236-4C50-BFF2-6AA9D1393BCC}"/>
              </a:ext>
            </a:extLst>
          </p:cNvPr>
          <p:cNvSpPr>
            <a:spLocks noGrp="1"/>
          </p:cNvSpPr>
          <p:nvPr>
            <p:ph type="sldNum" sz="quarter" idx="18"/>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4186272090"/>
      </p:ext>
    </p:extLst>
  </p:cSld>
  <p:clrMapOvr>
    <a:masterClrMapping/>
  </p:clrMapOvr>
  <p:extLst mod="1">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172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2" y="1064853"/>
            <a:ext cx="7990393" cy="3269526"/>
          </a:xfrm>
          <a:prstGeom prst="rect">
            <a:avLst/>
          </a:prstGeom>
        </p:spPr>
        <p:txBody>
          <a:bodyPr/>
          <a:lstStyle>
            <a:lvl1pPr marL="0" indent="0">
              <a:lnSpc>
                <a:spcPct val="100000"/>
              </a:lnSpc>
              <a:buNone/>
              <a:defRPr/>
            </a:lvl1pPr>
          </a:lstStyle>
          <a:p>
            <a:r>
              <a:rPr lang="en-US" noProof="0" dirty="0"/>
              <a:t>Click icon to add chart</a:t>
            </a:r>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2" name="Slide Number Placeholder 1">
            <a:extLst>
              <a:ext uri="{FF2B5EF4-FFF2-40B4-BE49-F238E27FC236}">
                <a16:creationId xmlns:a16="http://schemas.microsoft.com/office/drawing/2014/main" id="{6DE2800B-24FC-46DB-A18B-E86175602D2C}"/>
              </a:ext>
            </a:extLst>
          </p:cNvPr>
          <p:cNvSpPr>
            <a:spLocks noGrp="1"/>
          </p:cNvSpPr>
          <p:nvPr>
            <p:ph type="sldNum" sz="quarter" idx="18"/>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2831374395"/>
      </p:ext>
    </p:extLst>
  </p:cSld>
  <p:clrMapOvr>
    <a:masterClrMapping/>
  </p:clrMapOvr>
  <p:extLst mod="1">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wo charts">
    <p:spTree>
      <p:nvGrpSpPr>
        <p:cNvPr id="1" name=""/>
        <p:cNvGrpSpPr/>
        <p:nvPr/>
      </p:nvGrpSpPr>
      <p:grpSpPr>
        <a:xfrm>
          <a:off x="0" y="0"/>
          <a:ext cx="0" cy="0"/>
          <a:chOff x="0" y="0"/>
          <a:chExt cx="0" cy="0"/>
        </a:xfrm>
      </p:grpSpPr>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3" name="Chart Placeholder 5"/>
          <p:cNvSpPr>
            <a:spLocks noGrp="1"/>
          </p:cNvSpPr>
          <p:nvPr>
            <p:ph type="chart" sz="quarter" idx="19"/>
          </p:nvPr>
        </p:nvSpPr>
        <p:spPr>
          <a:xfrm>
            <a:off x="4770841" y="1064853"/>
            <a:ext cx="3796897" cy="3269526"/>
          </a:xfrm>
          <a:prstGeom prst="rect">
            <a:avLst/>
          </a:prstGeom>
        </p:spPr>
        <p:txBody>
          <a:bodyPr/>
          <a:lstStyle>
            <a:lvl1pPr marL="0" indent="0">
              <a:lnSpc>
                <a:spcPct val="100000"/>
              </a:lnSpc>
              <a:buNone/>
              <a:defRPr/>
            </a:lvl1pPr>
          </a:lstStyle>
          <a:p>
            <a:r>
              <a:rPr lang="en-US" noProof="0" dirty="0"/>
              <a:t>Click icon to add chart</a:t>
            </a:r>
          </a:p>
        </p:txBody>
      </p:sp>
      <p:sp>
        <p:nvSpPr>
          <p:cNvPr id="14" name="Chart Placeholder 5"/>
          <p:cNvSpPr>
            <a:spLocks noGrp="1"/>
          </p:cNvSpPr>
          <p:nvPr>
            <p:ph type="chart" sz="quarter" idx="15"/>
          </p:nvPr>
        </p:nvSpPr>
        <p:spPr>
          <a:xfrm>
            <a:off x="576262" y="1064853"/>
            <a:ext cx="3796897" cy="3269526"/>
          </a:xfrm>
          <a:prstGeom prst="rect">
            <a:avLst/>
          </a:prstGeom>
        </p:spPr>
        <p:txBody>
          <a:bodyPr/>
          <a:lstStyle>
            <a:lvl1pPr marL="0" indent="0">
              <a:lnSpc>
                <a:spcPct val="100000"/>
              </a:lnSpc>
              <a:buNone/>
              <a:defRPr/>
            </a:lvl1pPr>
          </a:lstStyle>
          <a:p>
            <a:r>
              <a:rPr lang="en-US" noProof="0" dirty="0"/>
              <a:t>Click icon to add chart</a:t>
            </a:r>
          </a:p>
        </p:txBody>
      </p:sp>
      <p:sp>
        <p:nvSpPr>
          <p:cNvPr id="2" name="Slide Number Placeholder 1">
            <a:extLst>
              <a:ext uri="{FF2B5EF4-FFF2-40B4-BE49-F238E27FC236}">
                <a16:creationId xmlns:a16="http://schemas.microsoft.com/office/drawing/2014/main" id="{020C0439-BFBB-47FF-94FA-EC6D2990CD80}"/>
              </a:ext>
            </a:extLst>
          </p:cNvPr>
          <p:cNvSpPr>
            <a:spLocks noGrp="1"/>
          </p:cNvSpPr>
          <p:nvPr>
            <p:ph type="sldNum" sz="quarter" idx="20"/>
          </p:nvPr>
        </p:nvSpPr>
        <p:spPr/>
        <p:txBody>
          <a:bodyPr/>
          <a:lstStyle/>
          <a:p>
            <a:fld id="{82F89014-7F8D-47C1-8D79-17A715C9D2BB}" type="slidenum">
              <a:rPr lang="nl-NL" smtClean="0"/>
              <a:pPr/>
              <a:t>‹#›</a:t>
            </a:fld>
            <a:endParaRPr lang="nl-NL" dirty="0"/>
          </a:p>
        </p:txBody>
      </p:sp>
    </p:spTree>
    <p:extLst/>
  </p:cSld>
  <p:clrMapOvr>
    <a:masterClrMapping/>
  </p:clrMapOvr>
  <p:extLst mod="1">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hree charts">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3"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Chart Placeholder 5"/>
          <p:cNvSpPr>
            <a:spLocks noGrp="1"/>
          </p:cNvSpPr>
          <p:nvPr>
            <p:ph type="chart" sz="quarter" idx="18"/>
          </p:nvPr>
        </p:nvSpPr>
        <p:spPr>
          <a:xfrm>
            <a:off x="3331899"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sp>
        <p:nvSpPr>
          <p:cNvPr id="9" name="Chart Placeholder 5"/>
          <p:cNvSpPr>
            <a:spLocks noGrp="1"/>
          </p:cNvSpPr>
          <p:nvPr>
            <p:ph type="chart" sz="quarter" idx="19"/>
          </p:nvPr>
        </p:nvSpPr>
        <p:spPr>
          <a:xfrm>
            <a:off x="6087533"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sp>
        <p:nvSpPr>
          <p:cNvPr id="2" name="Slide Number Placeholder 1">
            <a:extLst>
              <a:ext uri="{FF2B5EF4-FFF2-40B4-BE49-F238E27FC236}">
                <a16:creationId xmlns:a16="http://schemas.microsoft.com/office/drawing/2014/main" id="{351F6C02-833A-45E3-A60F-2BA4F947F69F}"/>
              </a:ext>
            </a:extLst>
          </p:cNvPr>
          <p:cNvSpPr>
            <a:spLocks noGrp="1"/>
          </p:cNvSpPr>
          <p:nvPr>
            <p:ph type="sldNum" sz="quarter" idx="20"/>
          </p:nvPr>
        </p:nvSpPr>
        <p:spPr/>
        <p:txBody>
          <a:bodyPr/>
          <a:lstStyle/>
          <a:p>
            <a:fld id="{82F89014-7F8D-47C1-8D79-17A715C9D2BB}" type="slidenum">
              <a:rPr lang="nl-NL" smtClean="0"/>
              <a:pPr/>
              <a:t>‹#›</a:t>
            </a:fld>
            <a:endParaRPr lang="nl-NL" dirty="0"/>
          </a:p>
        </p:txBody>
      </p:sp>
    </p:spTree>
    <p:extLst/>
  </p:cSld>
  <p:clrMapOvr>
    <a:masterClrMapping/>
  </p:clrMapOvr>
  <p:extLst mod="1">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cxnSp>
        <p:nvCxnSpPr>
          <p:cNvPr id="11" name="Straight Connector 10"/>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7"/>
          </p:nvPr>
        </p:nvSpPr>
        <p:spPr/>
        <p:txBody>
          <a:bodyPr/>
          <a:lstStyle/>
          <a:p>
            <a:endParaRPr lang="de-DE"/>
          </a:p>
        </p:txBody>
      </p:sp>
      <p:sp>
        <p:nvSpPr>
          <p:cNvPr id="6" name="Footer Placeholder 5"/>
          <p:cNvSpPr>
            <a:spLocks noGrp="1"/>
          </p:cNvSpPr>
          <p:nvPr>
            <p:ph type="ftr" sz="quarter" idx="18"/>
          </p:nvPr>
        </p:nvSpPr>
        <p:spPr/>
        <p:txBody>
          <a:bodyPr/>
          <a:lstStyle/>
          <a:p>
            <a:endParaRPr lang="de-DE"/>
          </a:p>
        </p:txBody>
      </p:sp>
      <p:sp>
        <p:nvSpPr>
          <p:cNvPr id="10" name="Table Placeholder 6"/>
          <p:cNvSpPr>
            <a:spLocks noGrp="1"/>
          </p:cNvSpPr>
          <p:nvPr>
            <p:ph type="tbl" sz="quarter" idx="16"/>
          </p:nvPr>
        </p:nvSpPr>
        <p:spPr>
          <a:xfrm>
            <a:off x="576261" y="1064853"/>
            <a:ext cx="7990394" cy="3269526"/>
          </a:xfrm>
          <a:prstGeom prst="rect">
            <a:avLst/>
          </a:prstGeom>
        </p:spPr>
        <p:txBody>
          <a:bodyPr/>
          <a:lstStyle>
            <a:lvl1pPr marL="0" indent="0">
              <a:lnSpc>
                <a:spcPct val="100000"/>
              </a:lnSpc>
              <a:buNone/>
              <a:defRPr/>
            </a:lvl1pPr>
          </a:lstStyle>
          <a:p>
            <a:r>
              <a:rPr lang="en-US" noProof="0" dirty="0"/>
              <a:t>Click icon to add table</a:t>
            </a:r>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2" name="Slide Number Placeholder 1">
            <a:extLst>
              <a:ext uri="{FF2B5EF4-FFF2-40B4-BE49-F238E27FC236}">
                <a16:creationId xmlns:a16="http://schemas.microsoft.com/office/drawing/2014/main" id="{485098A0-7760-416A-AC9B-C6883CB575CB}"/>
              </a:ext>
            </a:extLst>
          </p:cNvPr>
          <p:cNvSpPr>
            <a:spLocks noGrp="1"/>
          </p:cNvSpPr>
          <p:nvPr>
            <p:ph type="sldNum" sz="quarter" idx="19"/>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782012608"/>
      </p:ext>
    </p:extLst>
  </p:cSld>
  <p:clrMapOvr>
    <a:masterClrMapping/>
  </p:clrMapOvr>
  <p:extLst mod="1">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2" name="Text Placeholder 11"/>
          <p:cNvSpPr>
            <a:spLocks noGrp="1"/>
          </p:cNvSpPr>
          <p:nvPr>
            <p:ph type="body" sz="quarter" idx="14" hasCustomPrompt="1"/>
          </p:nvPr>
        </p:nvSpPr>
        <p:spPr>
          <a:xfrm>
            <a:off x="484253" y="4144980"/>
            <a:ext cx="5112709" cy="448866"/>
          </a:xfrm>
          <a:prstGeom prst="rect">
            <a:avLst/>
          </a:prstGeom>
        </p:spPr>
        <p:txBody>
          <a:bodyPr>
            <a:noAutofit/>
          </a:bodyPr>
          <a:lstStyle>
            <a:lvl1pPr marL="0" indent="0">
              <a:lnSpc>
                <a:spcPct val="100000"/>
              </a:lnSpc>
              <a:spcBef>
                <a:spcPts val="0"/>
              </a:spcBef>
              <a:buNone/>
              <a:defRPr sz="1400">
                <a:solidFill>
                  <a:schemeClr val="tx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Department</a:t>
            </a:r>
            <a:br>
              <a:rPr lang="en-US" dirty="0"/>
            </a:br>
            <a:r>
              <a:rPr lang="en-US" dirty="0"/>
              <a:t>Date</a:t>
            </a:r>
            <a:endParaRPr lang="de-DE" dirty="0"/>
          </a:p>
        </p:txBody>
      </p:sp>
      <p:sp>
        <p:nvSpPr>
          <p:cNvPr id="7" name="TextBox 6"/>
          <p:cNvSpPr txBox="1"/>
          <p:nvPr userDrawn="1"/>
        </p:nvSpPr>
        <p:spPr>
          <a:xfrm>
            <a:off x="469263" y="2014789"/>
            <a:ext cx="3905250" cy="861774"/>
          </a:xfrm>
          <a:prstGeom prst="rect">
            <a:avLst/>
          </a:prstGeom>
          <a:noFill/>
        </p:spPr>
        <p:txBody>
          <a:bodyPr wrap="square" rtlCol="0">
            <a:spAutoFit/>
          </a:bodyPr>
          <a:lstStyle/>
          <a:p>
            <a:r>
              <a:rPr lang="en-US" sz="5000" kern="1200" noProof="0" dirty="0">
                <a:solidFill>
                  <a:schemeClr val="tx1"/>
                </a:solidFill>
                <a:latin typeface="+mj-lt"/>
                <a:ea typeface="+mj-ea"/>
                <a:cs typeface="+mj-cs"/>
              </a:rPr>
              <a:t>Thank you</a:t>
            </a:r>
          </a:p>
        </p:txBody>
      </p:sp>
      <p:pic>
        <p:nvPicPr>
          <p:cNvPr id="9" name="Picture 8">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10"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extLst>
      <p:ext uri="{BB962C8B-B14F-4D97-AF65-F5344CB8AC3E}">
        <p14:creationId xmlns:p14="http://schemas.microsoft.com/office/powerpoint/2010/main" val="3946097589"/>
      </p:ext>
    </p:extLst>
  </p:cSld>
  <p:clrMapOvr>
    <a:masterClrMapping/>
  </p:clrMapOvr>
  <p:extLst mod="1">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orient="horz" pos="373" userDrawn="1">
          <p15:clr>
            <a:srgbClr val="FBAE40"/>
          </p15:clr>
        </p15:guide>
        <p15:guide id="6" pos="5397" userDrawn="1">
          <p15:clr>
            <a:srgbClr val="FBAE40"/>
          </p15:clr>
        </p15:guide>
        <p15:guide id="7" orient="horz" pos="286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dark photo">
    <p:spTree>
      <p:nvGrpSpPr>
        <p:cNvPr id="1" name=""/>
        <p:cNvGrpSpPr/>
        <p:nvPr/>
      </p:nvGrpSpPr>
      <p:grpSpPr>
        <a:xfrm>
          <a:off x="0" y="0"/>
          <a:ext cx="0" cy="0"/>
          <a:chOff x="0" y="0"/>
          <a:chExt cx="0" cy="0"/>
        </a:xfrm>
      </p:grpSpPr>
      <p:sp>
        <p:nvSpPr>
          <p:cNvPr id="14" name="AchtergrondBeeld"/>
          <p:cNvSpPr>
            <a:spLocks noGrp="1"/>
          </p:cNvSpPr>
          <p:nvPr>
            <p:ph type="pic" sz="quarter" idx="15" hasCustomPrompt="1"/>
          </p:nvPr>
        </p:nvSpPr>
        <p:spPr>
          <a:xfrm>
            <a:off x="0" y="0"/>
            <a:ext cx="9144000" cy="5143500"/>
          </a:xfrm>
          <a:prstGeom prst="rect">
            <a:avLst/>
          </a:prstGeom>
          <a:solidFill>
            <a:srgbClr val="3E4043">
              <a:alpha val="14902"/>
            </a:srgbClr>
          </a:solidFill>
        </p:spPr>
        <p:txBody>
          <a:bodyPr>
            <a:normAutofit/>
          </a:bodyPr>
          <a:lstStyle>
            <a:lvl1pPr marL="0" indent="0" algn="r">
              <a:lnSpc>
                <a:spcPct val="100000"/>
              </a:lnSpc>
              <a:buNone/>
              <a:defRPr sz="1600" baseline="0"/>
            </a:lvl1pPr>
          </a:lstStyle>
          <a:p>
            <a:r>
              <a:rPr lang="de-DE"/>
              <a:t>Click on icon to select picture</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solidFill>
                  <a:schemeClr val="bg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17" name="TextBox 1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a:solidFill>
                  <a:srgbClr val="333333"/>
                </a:solidFill>
                <a:latin typeface="Arial"/>
                <a:cs typeface="Arial"/>
              </a:rPr>
              <a:t>IMPORTANT!!  </a:t>
            </a:r>
          </a:p>
          <a:p>
            <a:pPr defTabSz="914400"/>
            <a:endParaRPr lang="en-US" sz="120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20"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chemeClr val="bg1"/>
                </a:solidFill>
              </a:defRPr>
            </a:lvl1pPr>
          </a:lstStyle>
          <a:p>
            <a:r>
              <a:rPr lang="en-US" noProof="0" dirty="0"/>
              <a:t>Click to edit title max over 2x lines</a:t>
            </a:r>
          </a:p>
        </p:txBody>
      </p:sp>
      <p:sp>
        <p:nvSpPr>
          <p:cNvPr id="21"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3" name="Text Placeholder 9"/>
          <p:cNvSpPr>
            <a:spLocks noGrp="1"/>
          </p:cNvSpPr>
          <p:nvPr>
            <p:ph type="body" sz="quarter" idx="13" hasCustomPrompt="1"/>
          </p:nvPr>
        </p:nvSpPr>
        <p:spPr>
          <a:xfrm>
            <a:off x="475841" y="503628"/>
            <a:ext cx="788400"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rmAutofit/>
          </a:bodyPr>
          <a:lstStyle>
            <a:lvl1pPr>
              <a:defRPr sz="100">
                <a:solidFill>
                  <a:schemeClr val="bg1"/>
                </a:solidFill>
              </a:defRPr>
            </a:lvl1pPr>
          </a:lstStyle>
          <a:p>
            <a:pPr lvl="0"/>
            <a:r>
              <a:rPr lang="en-US"/>
              <a:t>Edit Master text styles v</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extLst>
      <p:ext uri="{BB962C8B-B14F-4D97-AF65-F5344CB8AC3E}">
        <p14:creationId xmlns:p14="http://schemas.microsoft.com/office/powerpoint/2010/main" val="899294975"/>
      </p:ext>
    </p:extLst>
  </p:cSld>
  <p:clrMapOvr>
    <a:masterClrMapping/>
  </p:clrMapOvr>
  <p:extLst mod="1">
    <p:ext uri="{DCECCB84-F9BA-43D5-87BE-67443E8EF086}">
      <p15:sldGuideLst xmlns:p15="http://schemas.microsoft.com/office/powerpoint/2012/main">
        <p15:guide id="1" orient="horz" pos="373" userDrawn="1">
          <p15:clr>
            <a:srgbClr val="FBAE40"/>
          </p15:clr>
        </p15:guide>
        <p15:guide id="2" orient="horz" pos="2867" userDrawn="1">
          <p15:clr>
            <a:srgbClr val="FBAE40"/>
          </p15:clr>
        </p15:guide>
        <p15:guide id="3" pos="363" userDrawn="1">
          <p15:clr>
            <a:srgbClr val="FBAE40"/>
          </p15:clr>
        </p15:guide>
        <p15:guide id="4" pos="2699" userDrawn="1">
          <p15:clr>
            <a:srgbClr val="FBAE40"/>
          </p15:clr>
        </p15:guide>
        <p15:guide id="5" pos="2880" userDrawn="1">
          <p15:clr>
            <a:srgbClr val="FBAE40"/>
          </p15:clr>
        </p15:guide>
        <p15:guide id="6" pos="3061" userDrawn="1">
          <p15:clr>
            <a:srgbClr val="FBAE40"/>
          </p15:clr>
        </p15:guide>
        <p15:guide id="7" pos="539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subtitl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gn="l">
              <a:lnSpc>
                <a:spcPct val="100000"/>
              </a:lnSpc>
              <a:spcBef>
                <a:spcPts val="0"/>
              </a:spcBef>
              <a:buFont typeface="Arial" charset="0"/>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8"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sp>
        <p:nvSpPr>
          <p:cNvPr id="10"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pic>
        <p:nvPicPr>
          <p:cNvPr id="7" name="Picture 6">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12"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extLst/>
  </p:cSld>
  <p:clrMapOvr>
    <a:masterClrMapping/>
  </p:clrMapOvr>
  <p:extLst mod="1">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Main title slid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gn="l">
              <a:lnSpc>
                <a:spcPct val="100000"/>
              </a:lnSpc>
              <a:spcBef>
                <a:spcPts val="0"/>
              </a:spcBef>
              <a:buFont typeface="Arial" charset="0"/>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19"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pic>
        <p:nvPicPr>
          <p:cNvPr id="7" name="Picture 6">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9"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extLst>
      <p:ext uri="{BB962C8B-B14F-4D97-AF65-F5344CB8AC3E}">
        <p14:creationId xmlns:p14="http://schemas.microsoft.com/office/powerpoint/2010/main" val="2417716279"/>
      </p:ext>
    </p:extLst>
  </p:cSld>
  <p:clrMapOvr>
    <a:masterClrMapping/>
  </p:clrMapOvr>
  <p:extLst mod="1">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1" y="-431800"/>
            <a:ext cx="9138993" cy="1229461"/>
          </a:xfrm>
          <a:prstGeom prst="rect">
            <a:avLst/>
          </a:prstGeom>
        </p:spPr>
      </p:pic>
      <p:sp>
        <p:nvSpPr>
          <p:cNvPr id="7" name="Text Placeholder 6"/>
          <p:cNvSpPr>
            <a:spLocks noGrp="1"/>
          </p:cNvSpPr>
          <p:nvPr>
            <p:ph type="body" sz="quarter" idx="15" hasCustomPrompt="1"/>
          </p:nvPr>
        </p:nvSpPr>
        <p:spPr>
          <a:xfrm>
            <a:off x="1084593" y="1215416"/>
            <a:ext cx="6974815" cy="1413483"/>
          </a:xfrm>
          <a:prstGeom prst="rect">
            <a:avLst/>
          </a:prstGeom>
        </p:spPr>
        <p:txBody>
          <a:bodyPr anchor="b">
            <a:noAutofit/>
          </a:bodyPr>
          <a:lstStyle>
            <a:lvl1pPr marL="0" indent="0" algn="ctr">
              <a:lnSpc>
                <a:spcPct val="100000"/>
              </a:lnSpc>
              <a:buNone/>
              <a:defRPr sz="4000">
                <a:solidFill>
                  <a:schemeClr val="tx1"/>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Click to edit title</a:t>
            </a:r>
            <a:br>
              <a:rPr lang="en-US" dirty="0"/>
            </a:br>
            <a:r>
              <a:rPr lang="en-US" dirty="0"/>
              <a:t>max over 2 lines</a:t>
            </a:r>
            <a:endParaRPr lang="de-DE" dirty="0"/>
          </a:p>
        </p:txBody>
      </p:sp>
      <p:sp>
        <p:nvSpPr>
          <p:cNvPr id="9" name="Title 1"/>
          <p:cNvSpPr>
            <a:spLocks noGrp="1"/>
          </p:cNvSpPr>
          <p:nvPr>
            <p:ph type="title" hasCustomPrompt="1"/>
          </p:nvPr>
        </p:nvSpPr>
        <p:spPr>
          <a:xfrm>
            <a:off x="1084593" y="2641599"/>
            <a:ext cx="6974815" cy="660401"/>
          </a:xfrm>
        </p:spPr>
        <p:txBody>
          <a:bodyPr anchor="t">
            <a:noAutofit/>
          </a:bodyPr>
          <a:lstStyle>
            <a:lvl1pPr algn="ctr">
              <a:lnSpc>
                <a:spcPct val="100000"/>
              </a:lnSpc>
              <a:defRPr sz="2000">
                <a:solidFill>
                  <a:schemeClr val="tx2"/>
                </a:solidFill>
              </a:defRPr>
            </a:lvl1pPr>
          </a:lstStyle>
          <a:p>
            <a:r>
              <a:rPr lang="en-US" dirty="0"/>
              <a:t>Subtitle</a:t>
            </a:r>
            <a:endParaRPr lang="de-DE" dirty="0"/>
          </a:p>
        </p:txBody>
      </p:sp>
      <p:sp>
        <p:nvSpPr>
          <p:cNvPr id="6" name="Date Placeholder 5">
            <a:extLst>
              <a:ext uri="{FF2B5EF4-FFF2-40B4-BE49-F238E27FC236}">
                <a16:creationId xmlns:a16="http://schemas.microsoft.com/office/drawing/2014/main" id="{D6C0D160-5CCF-4C6C-9BAA-0B0555E6C4AD}"/>
              </a:ext>
            </a:extLst>
          </p:cNvPr>
          <p:cNvSpPr>
            <a:spLocks noGrp="1"/>
          </p:cNvSpPr>
          <p:nvPr>
            <p:ph type="dt" sz="half" idx="16"/>
          </p:nvPr>
        </p:nvSpPr>
        <p:spPr/>
        <p:txBody>
          <a:bodyPr/>
          <a:lstStyle/>
          <a:p>
            <a:endParaRPr lang="de-DE" dirty="0"/>
          </a:p>
        </p:txBody>
      </p:sp>
      <p:sp>
        <p:nvSpPr>
          <p:cNvPr id="8" name="Footer Placeholder 7">
            <a:extLst>
              <a:ext uri="{FF2B5EF4-FFF2-40B4-BE49-F238E27FC236}">
                <a16:creationId xmlns:a16="http://schemas.microsoft.com/office/drawing/2014/main" id="{3CB0E911-F2B6-478B-8A97-EB18BF897FAD}"/>
              </a:ext>
            </a:extLst>
          </p:cNvPr>
          <p:cNvSpPr>
            <a:spLocks noGrp="1"/>
          </p:cNvSpPr>
          <p:nvPr>
            <p:ph type="ftr" sz="quarter" idx="17"/>
          </p:nvPr>
        </p:nvSpPr>
        <p:spPr/>
        <p:txBody>
          <a:bodyPr/>
          <a:lstStyle/>
          <a:p>
            <a:endParaRPr lang="de-DE"/>
          </a:p>
        </p:txBody>
      </p:sp>
      <p:sp>
        <p:nvSpPr>
          <p:cNvPr id="10" name="Slide Number Placeholder 9">
            <a:extLst>
              <a:ext uri="{FF2B5EF4-FFF2-40B4-BE49-F238E27FC236}">
                <a16:creationId xmlns:a16="http://schemas.microsoft.com/office/drawing/2014/main" id="{147DC600-2DDF-4F7B-98E7-0440C166B8D4}"/>
              </a:ext>
            </a:extLst>
          </p:cNvPr>
          <p:cNvSpPr>
            <a:spLocks noGrp="1"/>
          </p:cNvSpPr>
          <p:nvPr>
            <p:ph type="sldNum" sz="quarter" idx="18"/>
          </p:nvPr>
        </p:nvSpPr>
        <p:spPr/>
        <p:txBody>
          <a:bodyPr/>
          <a:lstStyle/>
          <a:p>
            <a:fld id="{82F89014-7F8D-47C1-8D79-17A715C9D2BB}" type="slidenum">
              <a:rPr lang="nl-NL" smtClean="0"/>
              <a:pPr/>
              <a:t>‹#›</a:t>
            </a:fld>
            <a:endParaRPr lang="nl-NL" dirty="0"/>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Agenda</a:t>
            </a:r>
            <a:endParaRPr lang="de-DE" dirty="0"/>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4"/>
          </p:nvPr>
        </p:nvSpPr>
        <p:spPr/>
        <p:txBody>
          <a:bodyPr/>
          <a:lstStyle/>
          <a:p>
            <a:endParaRPr lang="de-DE" dirty="0"/>
          </a:p>
        </p:txBody>
      </p:sp>
      <p:sp>
        <p:nvSpPr>
          <p:cNvPr id="6" name="Footer Placeholder 5"/>
          <p:cNvSpPr>
            <a:spLocks noGrp="1"/>
          </p:cNvSpPr>
          <p:nvPr>
            <p:ph type="ftr" sz="quarter" idx="15"/>
          </p:nvPr>
        </p:nvSpPr>
        <p:spPr/>
        <p:txBody>
          <a:bodyPr/>
          <a:lstStyle/>
          <a:p>
            <a:endParaRPr lang="de-DE" dirty="0"/>
          </a:p>
        </p:txBody>
      </p:sp>
      <p:sp>
        <p:nvSpPr>
          <p:cNvPr id="18" name="Text Placeholder 1"/>
          <p:cNvSpPr>
            <a:spLocks noGrp="1"/>
          </p:cNvSpPr>
          <p:nvPr>
            <p:ph type="body" sz="quarter" idx="13"/>
          </p:nvPr>
        </p:nvSpPr>
        <p:spPr>
          <a:xfrm>
            <a:off x="576262" y="1064853"/>
            <a:ext cx="7991475" cy="3264797"/>
          </a:xfrm>
          <a:prstGeom prst="rect">
            <a:avLst/>
          </a:prstGeom>
        </p:spPr>
        <p:txBody>
          <a:bodyPr vert="horz" lIns="91440" tIns="0" rIns="91440" bIns="45720" rtlCol="0">
            <a:normAutofit/>
          </a:bodyPr>
          <a:lstStyle>
            <a:lvl1pPr>
              <a:defRPr lang="en-GB" dirty="0"/>
            </a:lvl1pPr>
          </a:lstStyle>
          <a:p>
            <a:pPr marL="285750" lvl="0" indent="-285750">
              <a:lnSpc>
                <a:spcPct val="100000"/>
              </a:lnSpc>
            </a:pPr>
            <a:endParaRPr lang="en-GB" dirty="0"/>
          </a:p>
        </p:txBody>
      </p:sp>
      <p:sp>
        <p:nvSpPr>
          <p:cNvPr id="3" name="Slide Number Placeholder 2">
            <a:extLst>
              <a:ext uri="{FF2B5EF4-FFF2-40B4-BE49-F238E27FC236}">
                <a16:creationId xmlns:a16="http://schemas.microsoft.com/office/drawing/2014/main" id="{4F65E84C-FE9B-4764-A960-BB43EADB127A}"/>
              </a:ext>
            </a:extLst>
          </p:cNvPr>
          <p:cNvSpPr>
            <a:spLocks noGrp="1"/>
          </p:cNvSpPr>
          <p:nvPr>
            <p:ph type="sldNum" sz="quarter" idx="16"/>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1262608357"/>
      </p:ext>
    </p:extLst>
  </p:cSld>
  <p:clrMapOvr>
    <a:masterClrMapping/>
  </p:clrMapOvr>
  <p:extLst mod="1">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79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14" name="Straight Connector 13"/>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endParaRPr lang="de-DE"/>
          </a:p>
        </p:txBody>
      </p:sp>
      <p:sp>
        <p:nvSpPr>
          <p:cNvPr id="5" name="Footer Placeholder 4"/>
          <p:cNvSpPr>
            <a:spLocks noGrp="1"/>
          </p:cNvSpPr>
          <p:nvPr>
            <p:ph type="ftr" sz="quarter" idx="16"/>
          </p:nvPr>
        </p:nvSpPr>
        <p:spPr/>
        <p:txBody>
          <a:bodyPr/>
          <a:lstStyle/>
          <a:p>
            <a:endParaRPr lang="de-DE"/>
          </a:p>
        </p:txBody>
      </p:sp>
      <p:sp>
        <p:nvSpPr>
          <p:cNvPr id="8"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2" name="Slide Number Placeholder 1">
            <a:extLst>
              <a:ext uri="{FF2B5EF4-FFF2-40B4-BE49-F238E27FC236}">
                <a16:creationId xmlns:a16="http://schemas.microsoft.com/office/drawing/2014/main" id="{78B0AF57-6489-4E23-A94F-ACEA854E5506}"/>
              </a:ext>
            </a:extLst>
          </p:cNvPr>
          <p:cNvSpPr>
            <a:spLocks noGrp="1"/>
          </p:cNvSpPr>
          <p:nvPr>
            <p:ph type="sldNum" sz="quarter" idx="17"/>
          </p:nvPr>
        </p:nvSpPr>
        <p:spPr/>
        <p:txBody>
          <a:bodyPr/>
          <a:lstStyle/>
          <a:p>
            <a:fld id="{82F89014-7F8D-47C1-8D79-17A715C9D2BB}" type="slidenum">
              <a:rPr lang="nl-NL" smtClean="0"/>
              <a:pPr/>
              <a:t>‹#›</a:t>
            </a:fld>
            <a:endParaRPr lang="nl-NL" dirty="0"/>
          </a:p>
        </p:txBody>
      </p:sp>
    </p:spTree>
    <p:extLst/>
  </p:cSld>
  <p:clrMapOvr>
    <a:masterClrMapping/>
  </p:clrMapOvr>
  <p:extLst mod="1">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7" orient="horz" pos="286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4"/>
          </p:nvPr>
        </p:nvSpPr>
        <p:spPr/>
        <p:txBody>
          <a:bodyPr/>
          <a:lstStyle/>
          <a:p>
            <a:endParaRPr lang="de-DE" dirty="0"/>
          </a:p>
        </p:txBody>
      </p:sp>
      <p:sp>
        <p:nvSpPr>
          <p:cNvPr id="8" name="Footer Placeholder 7"/>
          <p:cNvSpPr>
            <a:spLocks noGrp="1"/>
          </p:cNvSpPr>
          <p:nvPr>
            <p:ph type="ftr" sz="quarter" idx="15"/>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1" name="Text Placeholder 8"/>
          <p:cNvSpPr>
            <a:spLocks noGrp="1"/>
          </p:cNvSpPr>
          <p:nvPr>
            <p:ph type="body" sz="quarter" idx="13" hasCustomPrompt="1"/>
          </p:nvPr>
        </p:nvSpPr>
        <p:spPr>
          <a:xfrm>
            <a:off x="576263" y="1064854"/>
            <a:ext cx="7991475" cy="3264797"/>
          </a:xfrm>
          <a:prstGeom prst="rect">
            <a:avLst/>
          </a:prstGeom>
        </p:spPr>
        <p:txBody>
          <a:bodyPr>
            <a:normAutofit/>
          </a:bodyPr>
          <a:lstStyle>
            <a:lvl1pPr marL="0" indent="0">
              <a:lnSpc>
                <a:spcPct val="100000"/>
              </a:lnSpc>
              <a:buFont typeface="Arial" charset="0"/>
              <a:buNone/>
              <a:defRPr sz="18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2" name="Slide Number Placeholder 1">
            <a:extLst>
              <a:ext uri="{FF2B5EF4-FFF2-40B4-BE49-F238E27FC236}">
                <a16:creationId xmlns:a16="http://schemas.microsoft.com/office/drawing/2014/main" id="{8917008D-C24F-4940-A46C-F5E444F93004}"/>
              </a:ext>
            </a:extLst>
          </p:cNvPr>
          <p:cNvSpPr>
            <a:spLocks noGrp="1"/>
          </p:cNvSpPr>
          <p:nvPr>
            <p:ph type="sldNum" sz="quarter" idx="16"/>
          </p:nvPr>
        </p:nvSpPr>
        <p:spPr/>
        <p:txBody>
          <a:bodyPr/>
          <a:lstStyle/>
          <a:p>
            <a:fld id="{82F89014-7F8D-47C1-8D79-17A715C9D2BB}" type="slidenum">
              <a:rPr lang="nl-NL" smtClean="0"/>
              <a:pPr/>
              <a:t>‹#›</a:t>
            </a:fld>
            <a:endParaRPr lang="nl-NL" dirty="0"/>
          </a:p>
        </p:txBody>
      </p:sp>
    </p:spTree>
    <p:extLst/>
  </p:cSld>
  <p:clrMapOvr>
    <a:masterClrMapping/>
  </p:clrMapOvr>
  <p:extLst mod="1">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044000" y="4722258"/>
            <a:ext cx="3086100" cy="162814"/>
          </a:xfrm>
          <a:prstGeom prst="rect">
            <a:avLst/>
          </a:prstGeom>
        </p:spPr>
        <p:txBody>
          <a:bodyPr vert="horz" lIns="0" tIns="0" rIns="0" bIns="0" rtlCol="0" anchor="t" anchorCtr="0">
            <a:normAutofit/>
          </a:bodyPr>
          <a:lstStyle>
            <a:lvl1pPr algn="l">
              <a:defRPr sz="800">
                <a:solidFill>
                  <a:schemeClr val="tx1">
                    <a:tint val="75000"/>
                  </a:schemeClr>
                </a:solidFill>
              </a:defRPr>
            </a:lvl1pPr>
          </a:lstStyle>
          <a:p>
            <a:endParaRPr lang="de-DE" dirty="0"/>
          </a:p>
        </p:txBody>
      </p:sp>
      <p:sp>
        <p:nvSpPr>
          <p:cNvPr id="5" name="Footer Placeholder 4"/>
          <p:cNvSpPr>
            <a:spLocks noGrp="1"/>
          </p:cNvSpPr>
          <p:nvPr>
            <p:ph type="ftr" sz="quarter" idx="3"/>
          </p:nvPr>
        </p:nvSpPr>
        <p:spPr>
          <a:xfrm>
            <a:off x="1044000" y="4531201"/>
            <a:ext cx="3086100" cy="162244"/>
          </a:xfrm>
          <a:prstGeom prst="rect">
            <a:avLst/>
          </a:prstGeom>
        </p:spPr>
        <p:txBody>
          <a:bodyPr vert="horz" lIns="0" tIns="0" rIns="0" bIns="0" rtlCol="0" anchor="t" anchorCtr="0">
            <a:normAutofit/>
          </a:bodyPr>
          <a:lstStyle>
            <a:lvl1pPr algn="l">
              <a:defRPr sz="800">
                <a:solidFill>
                  <a:schemeClr val="tx1">
                    <a:tint val="75000"/>
                  </a:schemeClr>
                </a:solidFill>
              </a:defRPr>
            </a:lvl1pPr>
          </a:lstStyle>
          <a:p>
            <a:endParaRPr lang="de-DE"/>
          </a:p>
        </p:txBody>
      </p:sp>
      <p:cxnSp>
        <p:nvCxnSpPr>
          <p:cNvPr id="7" name="Straight Connector 6"/>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4928590-4084-6B40-8DED-B4F8C98BED1B}"/>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576000" y="4531201"/>
            <a:ext cx="401839" cy="444500"/>
          </a:xfrm>
          <a:prstGeom prst="rect">
            <a:avLst/>
          </a:prstGeom>
        </p:spPr>
      </p:pic>
      <p:sp>
        <p:nvSpPr>
          <p:cNvPr id="9" name="Title Placeholder 1"/>
          <p:cNvSpPr>
            <a:spLocks noGrp="1"/>
          </p:cNvSpPr>
          <p:nvPr>
            <p:ph type="title"/>
          </p:nvPr>
        </p:nvSpPr>
        <p:spPr>
          <a:xfrm>
            <a:off x="576000" y="440861"/>
            <a:ext cx="7991738" cy="462759"/>
          </a:xfrm>
          <a:prstGeom prst="rect">
            <a:avLst/>
          </a:prstGeom>
        </p:spPr>
        <p:txBody>
          <a:bodyPr vert="horz" lIns="91440" tIns="0" rIns="91440" bIns="0" rtlCol="0" anchor="ctr" anchorCtr="0">
            <a:noAutofit/>
          </a:bodyPr>
          <a:lstStyle/>
          <a:p>
            <a:r>
              <a:rPr lang="en-US" dirty="0"/>
              <a:t>Click to edit Master title style</a:t>
            </a:r>
            <a:endParaRPr lang="de-DE" dirty="0"/>
          </a:p>
        </p:txBody>
      </p:sp>
      <p:sp>
        <p:nvSpPr>
          <p:cNvPr id="11" name="Text Placeholder 2"/>
          <p:cNvSpPr>
            <a:spLocks noGrp="1"/>
          </p:cNvSpPr>
          <p:nvPr>
            <p:ph type="body" idx="1"/>
          </p:nvPr>
        </p:nvSpPr>
        <p:spPr>
          <a:xfrm>
            <a:off x="576000" y="1076659"/>
            <a:ext cx="7991738" cy="3425729"/>
          </a:xfrm>
          <a:prstGeom prst="rect">
            <a:avLst/>
          </a:prstGeom>
        </p:spPr>
        <p:txBody>
          <a:bodyPr vert="horz" lIns="91440" tIns="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965DEE88-71BA-4950-8D35-00B2B8E793EC}"/>
              </a:ext>
            </a:extLst>
          </p:cNvPr>
          <p:cNvSpPr>
            <a:spLocks noGrp="1"/>
          </p:cNvSpPr>
          <p:nvPr>
            <p:ph type="sldNum" sz="quarter" idx="4"/>
          </p:nvPr>
        </p:nvSpPr>
        <p:spPr>
          <a:xfrm>
            <a:off x="6510338" y="4722258"/>
            <a:ext cx="2057400" cy="162000"/>
          </a:xfrm>
          <a:prstGeom prst="rect">
            <a:avLst/>
          </a:prstGeom>
        </p:spPr>
        <p:txBody>
          <a:bodyPr vert="horz" lIns="0" tIns="0" rIns="0" bIns="0" rtlCol="0" anchor="t" anchorCtr="0"/>
          <a:lstStyle>
            <a:lvl1pPr algn="r">
              <a:defRPr sz="800">
                <a:solidFill>
                  <a:schemeClr val="tx1">
                    <a:tint val="75000"/>
                  </a:schemeClr>
                </a:solidFill>
              </a:defRPr>
            </a:lvl1p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1127558550"/>
      </p:ext>
    </p:extLst>
  </p:cSld>
  <p:clrMap bg1="lt1" tx1="dk1" bg2="lt2" tx2="dk2" accent1="accent1" accent2="accent2" accent3="accent3" accent4="accent4" accent5="accent5" accent6="accent6" hlink="hlink" folHlink="folHlink"/>
  <p:sldLayoutIdLst>
    <p:sldLayoutId id="2147483649" r:id="rId1"/>
    <p:sldLayoutId id="2147483702" r:id="rId2"/>
    <p:sldLayoutId id="2147483660" r:id="rId3"/>
    <p:sldLayoutId id="2147483701" r:id="rId4"/>
    <p:sldLayoutId id="2147483661" r:id="rId5"/>
    <p:sldLayoutId id="2147483734" r:id="rId6"/>
    <p:sldLayoutId id="2147483650" r:id="rId7"/>
    <p:sldLayoutId id="2147483735" r:id="rId8"/>
    <p:sldLayoutId id="2147483708" r:id="rId9"/>
    <p:sldLayoutId id="2147483662" r:id="rId10"/>
    <p:sldLayoutId id="2147483703" r:id="rId11"/>
    <p:sldLayoutId id="2147483696" r:id="rId12"/>
    <p:sldLayoutId id="2147483663" r:id="rId13"/>
    <p:sldLayoutId id="2147483698" r:id="rId14"/>
    <p:sldLayoutId id="2147483699" r:id="rId15"/>
    <p:sldLayoutId id="2147483665" r:id="rId16"/>
    <p:sldLayoutId id="2147483664" r:id="rId17"/>
    <p:sldLayoutId id="2147483709" r:id="rId18"/>
    <p:sldLayoutId id="2147483666" r:id="rId19"/>
    <p:sldLayoutId id="2147483667" r:id="rId20"/>
    <p:sldLayoutId id="2147483668" r:id="rId21"/>
    <p:sldLayoutId id="2147483704" r:id="rId22"/>
    <p:sldLayoutId id="2147483705" r:id="rId23"/>
    <p:sldLayoutId id="2147483669" r:id="rId24"/>
    <p:sldLayoutId id="2147483670" r:id="rId25"/>
  </p:sldLayoutIdLst>
  <p:hf hdr="0" ftr="0" dt="0"/>
  <p:txStyles>
    <p:titleStyle>
      <a:lvl1pPr algn="l" defTabSz="685800" rtl="0" eaLnBrk="1" latinLnBrk="0" hangingPunct="1">
        <a:lnSpc>
          <a:spcPct val="100000"/>
        </a:lnSpc>
        <a:spcBef>
          <a:spcPct val="0"/>
        </a:spcBef>
        <a:buNone/>
        <a:defRPr sz="2800" kern="1200">
          <a:solidFill>
            <a:schemeClr val="tx1"/>
          </a:solidFill>
          <a:latin typeface="+mj-lt"/>
          <a:ea typeface="+mj-ea"/>
          <a:cs typeface="+mj-cs"/>
        </a:defRPr>
      </a:lvl1pPr>
    </p:titleStyle>
    <p:bodyStyle>
      <a:lvl1pPr marL="266700" indent="-266700" algn="l" defTabSz="685800" rtl="0" eaLnBrk="1" latinLnBrk="0" hangingPunct="1">
        <a:lnSpc>
          <a:spcPct val="100000"/>
        </a:lnSpc>
        <a:spcBef>
          <a:spcPts val="0"/>
        </a:spcBef>
        <a:spcAft>
          <a:spcPts val="600"/>
        </a:spcAft>
        <a:buClr>
          <a:srgbClr val="FF6C00"/>
        </a:buClr>
        <a:buFont typeface="Arial" panose="020B0604020202020204" pitchFamily="34" charset="0"/>
        <a:buChar char="•"/>
        <a:tabLst>
          <a:tab pos="266700" algn="l"/>
        </a:tabLst>
        <a:defRPr lang="nl-NL" sz="1800" kern="1200" dirty="0" smtClean="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600"/>
        </a:spcAft>
        <a:buClr>
          <a:srgbClr val="FF6C00"/>
        </a:buClr>
        <a:buFont typeface="Arial" panose="020B0604020202020204" pitchFamily="34" charset="0"/>
        <a:buChar char="−"/>
        <a:defRPr lang="nl-NL" sz="1600" kern="1200" dirty="0" smtClean="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de-DE" sz="1600" kern="1200" dirty="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63">
          <p15:clr>
            <a:srgbClr val="F26B43"/>
          </p15:clr>
        </p15:guide>
        <p15:guide id="2" pos="2880">
          <p15:clr>
            <a:srgbClr val="F26B43"/>
          </p15:clr>
        </p15:guide>
        <p15:guide id="3" pos="2699">
          <p15:clr>
            <a:srgbClr val="F26B43"/>
          </p15:clr>
        </p15:guide>
        <p15:guide id="4" pos="3061">
          <p15:clr>
            <a:srgbClr val="F26B43"/>
          </p15:clr>
        </p15:guide>
        <p15:guide id="5" pos="5397">
          <p15:clr>
            <a:srgbClr val="F26B43"/>
          </p15:clr>
        </p15:guide>
        <p15:guide id="6" orient="horz" pos="373">
          <p15:clr>
            <a:srgbClr val="F26B43"/>
          </p15:clr>
        </p15:guide>
        <p15:guide id="7" orient="horz" pos="286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a:xfrm>
            <a:off x="72363" y="2225212"/>
            <a:ext cx="5926416" cy="967306"/>
          </a:xfrm>
        </p:spPr>
        <p:txBody>
          <a:bodyPr>
            <a:normAutofit fontScale="90000"/>
          </a:bodyPr>
          <a:lstStyle/>
          <a:p>
            <a:r>
              <a:rPr lang="en-US" sz="2700" b="1" dirty="0"/>
              <a:t>Publishing options:</a:t>
            </a:r>
            <a:br>
              <a:rPr lang="en-US" sz="2700" b="1" dirty="0"/>
            </a:br>
            <a:r>
              <a:rPr lang="en-US" sz="2700" b="1" dirty="0"/>
              <a:t>Hungarian institute associated authors</a:t>
            </a:r>
            <a:r>
              <a:rPr lang="en-US" sz="4000" b="1" dirty="0"/>
              <a:t/>
            </a:r>
            <a:br>
              <a:rPr lang="en-US" sz="4000" b="1" dirty="0"/>
            </a:br>
            <a:endParaRPr lang="en-US" dirty="0"/>
          </a:p>
        </p:txBody>
      </p:sp>
      <p:sp>
        <p:nvSpPr>
          <p:cNvPr id="13" name="Text Placeholder 12"/>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61541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28D728-441F-47CC-9AFA-434BEC4BB579}"/>
              </a:ext>
            </a:extLst>
          </p:cNvPr>
          <p:cNvSpPr>
            <a:spLocks noGrp="1"/>
          </p:cNvSpPr>
          <p:nvPr>
            <p:ph type="sldNum" sz="quarter" idx="16"/>
          </p:nvPr>
        </p:nvSpPr>
        <p:spPr/>
        <p:txBody>
          <a:bodyPr/>
          <a:lstStyle/>
          <a:p>
            <a:fld id="{82F89014-7F8D-47C1-8D79-17A715C9D2BB}" type="slidenum">
              <a:rPr lang="nl-NL" smtClean="0"/>
              <a:pPr/>
              <a:t>2</a:t>
            </a:fld>
            <a:endParaRPr lang="nl-NL" dirty="0"/>
          </a:p>
        </p:txBody>
      </p:sp>
      <p:pic>
        <p:nvPicPr>
          <p:cNvPr id="6" name="Picture 5">
            <a:extLst>
              <a:ext uri="{FF2B5EF4-FFF2-40B4-BE49-F238E27FC236}">
                <a16:creationId xmlns:a16="http://schemas.microsoft.com/office/drawing/2014/main" id="{7A9A7F79-364D-4276-BC3A-4A571DE82080}"/>
              </a:ext>
            </a:extLst>
          </p:cNvPr>
          <p:cNvPicPr>
            <a:picLocks noChangeAspect="1"/>
          </p:cNvPicPr>
          <p:nvPr/>
        </p:nvPicPr>
        <p:blipFill>
          <a:blip r:embed="rId2"/>
          <a:stretch>
            <a:fillRect/>
          </a:stretch>
        </p:blipFill>
        <p:spPr>
          <a:xfrm>
            <a:off x="0" y="41384"/>
            <a:ext cx="9144000" cy="5102116"/>
          </a:xfrm>
          <a:prstGeom prst="rect">
            <a:avLst/>
          </a:prstGeom>
        </p:spPr>
      </p:pic>
      <p:sp>
        <p:nvSpPr>
          <p:cNvPr id="7" name="TextBox 6">
            <a:extLst>
              <a:ext uri="{FF2B5EF4-FFF2-40B4-BE49-F238E27FC236}">
                <a16:creationId xmlns:a16="http://schemas.microsoft.com/office/drawing/2014/main" id="{1E8490D7-90C1-4FA5-86BB-5C61569487E7}"/>
              </a:ext>
            </a:extLst>
          </p:cNvPr>
          <p:cNvSpPr txBox="1"/>
          <p:nvPr/>
        </p:nvSpPr>
        <p:spPr>
          <a:xfrm>
            <a:off x="602418" y="1740407"/>
            <a:ext cx="1761688" cy="1277273"/>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Corresponding author selects his/her affiliation details which we use to identify the authors and match them to the Hungarian agreement</a:t>
            </a:r>
          </a:p>
        </p:txBody>
      </p:sp>
    </p:spTree>
    <p:extLst>
      <p:ext uri="{BB962C8B-B14F-4D97-AF65-F5344CB8AC3E}">
        <p14:creationId xmlns:p14="http://schemas.microsoft.com/office/powerpoint/2010/main" val="114878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0A2B0D-BE40-4E49-AA21-19942B38614E}"/>
              </a:ext>
            </a:extLst>
          </p:cNvPr>
          <p:cNvSpPr>
            <a:spLocks noGrp="1"/>
          </p:cNvSpPr>
          <p:nvPr>
            <p:ph type="sldNum" sz="quarter" idx="17"/>
          </p:nvPr>
        </p:nvSpPr>
        <p:spPr/>
        <p:txBody>
          <a:bodyPr/>
          <a:lstStyle/>
          <a:p>
            <a:fld id="{82F89014-7F8D-47C1-8D79-17A715C9D2BB}" type="slidenum">
              <a:rPr lang="nl-NL" smtClean="0"/>
              <a:pPr/>
              <a:t>3</a:t>
            </a:fld>
            <a:endParaRPr lang="nl-NL" dirty="0"/>
          </a:p>
        </p:txBody>
      </p:sp>
      <p:pic>
        <p:nvPicPr>
          <p:cNvPr id="7" name="Picture 6">
            <a:extLst>
              <a:ext uri="{FF2B5EF4-FFF2-40B4-BE49-F238E27FC236}">
                <a16:creationId xmlns:a16="http://schemas.microsoft.com/office/drawing/2014/main" id="{12CB612D-D6E4-47D4-A22F-A325695310B8}"/>
              </a:ext>
            </a:extLst>
          </p:cNvPr>
          <p:cNvPicPr>
            <a:picLocks noChangeAspect="1"/>
          </p:cNvPicPr>
          <p:nvPr/>
        </p:nvPicPr>
        <p:blipFill>
          <a:blip r:embed="rId2"/>
          <a:stretch>
            <a:fillRect/>
          </a:stretch>
        </p:blipFill>
        <p:spPr>
          <a:xfrm>
            <a:off x="46078" y="-55180"/>
            <a:ext cx="9051844" cy="5143500"/>
          </a:xfrm>
          <a:prstGeom prst="rect">
            <a:avLst/>
          </a:prstGeom>
        </p:spPr>
      </p:pic>
      <p:sp>
        <p:nvSpPr>
          <p:cNvPr id="8" name="TextBox 7">
            <a:extLst>
              <a:ext uri="{FF2B5EF4-FFF2-40B4-BE49-F238E27FC236}">
                <a16:creationId xmlns:a16="http://schemas.microsoft.com/office/drawing/2014/main" id="{189142E6-992D-4F63-8D91-FCC2E7FE4302}"/>
              </a:ext>
            </a:extLst>
          </p:cNvPr>
          <p:cNvSpPr txBox="1"/>
          <p:nvPr/>
        </p:nvSpPr>
        <p:spPr>
          <a:xfrm>
            <a:off x="470293" y="2321209"/>
            <a:ext cx="1761688" cy="600164"/>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Corresponding author  also adds the co-author affiliation details</a:t>
            </a:r>
          </a:p>
        </p:txBody>
      </p:sp>
    </p:spTree>
    <p:extLst>
      <p:ext uri="{BB962C8B-B14F-4D97-AF65-F5344CB8AC3E}">
        <p14:creationId xmlns:p14="http://schemas.microsoft.com/office/powerpoint/2010/main" val="176076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5C749B-051F-4101-921B-436CBCCF637D}"/>
              </a:ext>
            </a:extLst>
          </p:cNvPr>
          <p:cNvSpPr>
            <a:spLocks noGrp="1"/>
          </p:cNvSpPr>
          <p:nvPr>
            <p:ph type="sldNum" sz="quarter" idx="25"/>
          </p:nvPr>
        </p:nvSpPr>
        <p:spPr/>
        <p:txBody>
          <a:bodyPr/>
          <a:lstStyle/>
          <a:p>
            <a:fld id="{82F89014-7F8D-47C1-8D79-17A715C9D2BB}" type="slidenum">
              <a:rPr lang="nl-NL" smtClean="0"/>
              <a:pPr/>
              <a:t>4</a:t>
            </a:fld>
            <a:endParaRPr lang="nl-NL" dirty="0"/>
          </a:p>
        </p:txBody>
      </p:sp>
      <p:pic>
        <p:nvPicPr>
          <p:cNvPr id="6" name="Picture 5">
            <a:extLst>
              <a:ext uri="{FF2B5EF4-FFF2-40B4-BE49-F238E27FC236}">
                <a16:creationId xmlns:a16="http://schemas.microsoft.com/office/drawing/2014/main" id="{73C6BC3E-E461-47F2-8E5D-8DA7BBC96320}"/>
              </a:ext>
            </a:extLst>
          </p:cNvPr>
          <p:cNvPicPr>
            <a:picLocks noChangeAspect="1"/>
          </p:cNvPicPr>
          <p:nvPr/>
        </p:nvPicPr>
        <p:blipFill>
          <a:blip r:embed="rId2"/>
          <a:stretch>
            <a:fillRect/>
          </a:stretch>
        </p:blipFill>
        <p:spPr>
          <a:xfrm>
            <a:off x="0" y="-1"/>
            <a:ext cx="9144000" cy="5076497"/>
          </a:xfrm>
          <a:prstGeom prst="rect">
            <a:avLst/>
          </a:prstGeom>
        </p:spPr>
      </p:pic>
      <p:sp>
        <p:nvSpPr>
          <p:cNvPr id="7" name="TextBox 6">
            <a:extLst>
              <a:ext uri="{FF2B5EF4-FFF2-40B4-BE49-F238E27FC236}">
                <a16:creationId xmlns:a16="http://schemas.microsoft.com/office/drawing/2014/main" id="{FED373E4-3DA3-4CD0-A57B-C7643AE55151}"/>
              </a:ext>
            </a:extLst>
          </p:cNvPr>
          <p:cNvSpPr txBox="1"/>
          <p:nvPr/>
        </p:nvSpPr>
        <p:spPr>
          <a:xfrm>
            <a:off x="240385" y="2017752"/>
            <a:ext cx="2072079" cy="1107996"/>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Author can add the Funder details. Funder can be the affiliated institute or a different one. In this case Milliman, United States is the Funder</a:t>
            </a:r>
          </a:p>
        </p:txBody>
      </p:sp>
    </p:spTree>
    <p:extLst>
      <p:ext uri="{BB962C8B-B14F-4D97-AF65-F5344CB8AC3E}">
        <p14:creationId xmlns:p14="http://schemas.microsoft.com/office/powerpoint/2010/main" val="92206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305F66-2A58-4302-9E56-1CD24FBC17FF}"/>
              </a:ext>
            </a:extLst>
          </p:cNvPr>
          <p:cNvSpPr>
            <a:spLocks noGrp="1"/>
          </p:cNvSpPr>
          <p:nvPr>
            <p:ph type="sldNum" sz="quarter" idx="20"/>
          </p:nvPr>
        </p:nvSpPr>
        <p:spPr/>
        <p:txBody>
          <a:bodyPr/>
          <a:lstStyle/>
          <a:p>
            <a:fld id="{82F89014-7F8D-47C1-8D79-17A715C9D2BB}" type="slidenum">
              <a:rPr lang="nl-NL" smtClean="0"/>
              <a:pPr/>
              <a:t>5</a:t>
            </a:fld>
            <a:endParaRPr lang="nl-NL" dirty="0"/>
          </a:p>
        </p:txBody>
      </p:sp>
      <p:sp>
        <p:nvSpPr>
          <p:cNvPr id="6" name="TextBox 5">
            <a:extLst>
              <a:ext uri="{FF2B5EF4-FFF2-40B4-BE49-F238E27FC236}">
                <a16:creationId xmlns:a16="http://schemas.microsoft.com/office/drawing/2014/main" id="{0B53D2FD-783F-47BE-B957-57B3841D906E}"/>
              </a:ext>
            </a:extLst>
          </p:cNvPr>
          <p:cNvSpPr txBox="1"/>
          <p:nvPr/>
        </p:nvSpPr>
        <p:spPr>
          <a:xfrm>
            <a:off x="6925340" y="1733578"/>
            <a:ext cx="1977655" cy="3139321"/>
          </a:xfrm>
          <a:prstGeom prst="rect">
            <a:avLst/>
          </a:prstGeom>
          <a:noFill/>
        </p:spPr>
        <p:txBody>
          <a:bodyPr wrap="square" rtlCol="0">
            <a:spAutoFit/>
          </a:bodyPr>
          <a:lstStyle/>
          <a:p>
            <a:pPr marL="171450" indent="-171450">
              <a:buFont typeface="Arial" panose="020B0604020202020204" pitchFamily="34" charset="0"/>
              <a:buChar char="•"/>
            </a:pPr>
            <a:r>
              <a:rPr lang="en-US" sz="1100" b="1" dirty="0">
                <a:solidFill>
                  <a:schemeClr val="tx2"/>
                </a:solidFill>
                <a:latin typeface="Arial" pitchFamily="34" charset="0"/>
                <a:cs typeface="Arial" pitchFamily="34" charset="0"/>
              </a:rPr>
              <a:t>Based on the affiliation details, the author sees the Publishing Options. Gold OA option is followed by Subscription option and we make it clear that agreement covers full APC</a:t>
            </a:r>
          </a:p>
          <a:p>
            <a:pPr marL="171450" indent="-171450">
              <a:buFont typeface="Arial" panose="020B0604020202020204" pitchFamily="34" charset="0"/>
              <a:buChar char="•"/>
            </a:pPr>
            <a:endParaRPr lang="en-US" sz="1100" b="1" dirty="0">
              <a:solidFill>
                <a:schemeClr val="tx2"/>
              </a:solidFill>
              <a:latin typeface="Arial" pitchFamily="34" charset="0"/>
              <a:cs typeface="Arial" pitchFamily="34" charset="0"/>
            </a:endParaRPr>
          </a:p>
          <a:p>
            <a:pPr marL="171450" indent="-171450">
              <a:buFont typeface="Arial" panose="020B0604020202020204" pitchFamily="34" charset="0"/>
              <a:buChar char="•"/>
            </a:pPr>
            <a:r>
              <a:rPr lang="en-US" sz="1100" b="1" dirty="0">
                <a:solidFill>
                  <a:schemeClr val="tx2"/>
                </a:solidFill>
                <a:latin typeface="Arial" pitchFamily="34" charset="0"/>
                <a:cs typeface="Arial" pitchFamily="34" charset="0"/>
              </a:rPr>
              <a:t>If the librarian at the institution rejects the author request in the Elsevier Portal, we also make it clear that the authors will receive a full price invoice</a:t>
            </a:r>
          </a:p>
          <a:p>
            <a:endParaRPr lang="en-US" sz="1100" b="1" dirty="0">
              <a:solidFill>
                <a:schemeClr val="tx2"/>
              </a:solidFill>
              <a:latin typeface="Arial" pitchFamily="34" charset="0"/>
              <a:cs typeface="Arial" pitchFamily="34" charset="0"/>
            </a:endParaRPr>
          </a:p>
        </p:txBody>
      </p:sp>
      <p:pic>
        <p:nvPicPr>
          <p:cNvPr id="4" name="Picture 3">
            <a:extLst>
              <a:ext uri="{FF2B5EF4-FFF2-40B4-BE49-F238E27FC236}">
                <a16:creationId xmlns:a16="http://schemas.microsoft.com/office/drawing/2014/main" id="{27E0B0BD-D6A8-49DB-89DD-7F17798B1723}"/>
              </a:ext>
            </a:extLst>
          </p:cNvPr>
          <p:cNvPicPr>
            <a:picLocks noChangeAspect="1"/>
          </p:cNvPicPr>
          <p:nvPr/>
        </p:nvPicPr>
        <p:blipFill>
          <a:blip r:embed="rId2"/>
          <a:stretch>
            <a:fillRect/>
          </a:stretch>
        </p:blipFill>
        <p:spPr>
          <a:xfrm>
            <a:off x="0" y="0"/>
            <a:ext cx="6925340" cy="5153846"/>
          </a:xfrm>
          <a:prstGeom prst="rect">
            <a:avLst/>
          </a:prstGeom>
        </p:spPr>
      </p:pic>
    </p:spTree>
    <p:extLst>
      <p:ext uri="{BB962C8B-B14F-4D97-AF65-F5344CB8AC3E}">
        <p14:creationId xmlns:p14="http://schemas.microsoft.com/office/powerpoint/2010/main" val="85116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305F66-2A58-4302-9E56-1CD24FBC17FF}"/>
              </a:ext>
            </a:extLst>
          </p:cNvPr>
          <p:cNvSpPr>
            <a:spLocks noGrp="1"/>
          </p:cNvSpPr>
          <p:nvPr>
            <p:ph type="sldNum" sz="quarter" idx="20"/>
          </p:nvPr>
        </p:nvSpPr>
        <p:spPr/>
        <p:txBody>
          <a:bodyPr/>
          <a:lstStyle/>
          <a:p>
            <a:fld id="{82F89014-7F8D-47C1-8D79-17A715C9D2BB}" type="slidenum">
              <a:rPr lang="nl-NL" smtClean="0"/>
              <a:pPr/>
              <a:t>6</a:t>
            </a:fld>
            <a:endParaRPr lang="nl-NL" dirty="0"/>
          </a:p>
        </p:txBody>
      </p:sp>
      <p:pic>
        <p:nvPicPr>
          <p:cNvPr id="7" name="Picture 6">
            <a:extLst>
              <a:ext uri="{FF2B5EF4-FFF2-40B4-BE49-F238E27FC236}">
                <a16:creationId xmlns:a16="http://schemas.microsoft.com/office/drawing/2014/main" id="{D48B34F3-0BA1-4D93-ADDA-AB37CBDB5926}"/>
              </a:ext>
            </a:extLst>
          </p:cNvPr>
          <p:cNvPicPr>
            <a:picLocks noChangeAspect="1"/>
          </p:cNvPicPr>
          <p:nvPr/>
        </p:nvPicPr>
        <p:blipFill>
          <a:blip r:embed="rId2"/>
          <a:stretch>
            <a:fillRect/>
          </a:stretch>
        </p:blipFill>
        <p:spPr>
          <a:xfrm>
            <a:off x="1" y="0"/>
            <a:ext cx="9144000" cy="5143499"/>
          </a:xfrm>
          <a:prstGeom prst="rect">
            <a:avLst/>
          </a:prstGeom>
        </p:spPr>
      </p:pic>
      <p:sp>
        <p:nvSpPr>
          <p:cNvPr id="9" name="TextBox 8">
            <a:extLst>
              <a:ext uri="{FF2B5EF4-FFF2-40B4-BE49-F238E27FC236}">
                <a16:creationId xmlns:a16="http://schemas.microsoft.com/office/drawing/2014/main" id="{C3CF46BA-CB25-4E94-990D-307A919B073A}"/>
              </a:ext>
            </a:extLst>
          </p:cNvPr>
          <p:cNvSpPr txBox="1"/>
          <p:nvPr/>
        </p:nvSpPr>
        <p:spPr>
          <a:xfrm>
            <a:off x="70569" y="2259274"/>
            <a:ext cx="2072079" cy="430887"/>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In case of OA, author selects the CC License</a:t>
            </a:r>
          </a:p>
        </p:txBody>
      </p:sp>
    </p:spTree>
    <p:extLst>
      <p:ext uri="{BB962C8B-B14F-4D97-AF65-F5344CB8AC3E}">
        <p14:creationId xmlns:p14="http://schemas.microsoft.com/office/powerpoint/2010/main" val="160704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305F66-2A58-4302-9E56-1CD24FBC17FF}"/>
              </a:ext>
            </a:extLst>
          </p:cNvPr>
          <p:cNvSpPr>
            <a:spLocks noGrp="1"/>
          </p:cNvSpPr>
          <p:nvPr>
            <p:ph type="sldNum" sz="quarter" idx="20"/>
          </p:nvPr>
        </p:nvSpPr>
        <p:spPr/>
        <p:txBody>
          <a:bodyPr/>
          <a:lstStyle/>
          <a:p>
            <a:fld id="{82F89014-7F8D-47C1-8D79-17A715C9D2BB}" type="slidenum">
              <a:rPr lang="nl-NL" smtClean="0"/>
              <a:pPr/>
              <a:t>7</a:t>
            </a:fld>
            <a:endParaRPr lang="nl-NL" dirty="0"/>
          </a:p>
        </p:txBody>
      </p:sp>
      <p:pic>
        <p:nvPicPr>
          <p:cNvPr id="7" name="Picture 6">
            <a:extLst>
              <a:ext uri="{FF2B5EF4-FFF2-40B4-BE49-F238E27FC236}">
                <a16:creationId xmlns:a16="http://schemas.microsoft.com/office/drawing/2014/main" id="{FB88C3CF-AC03-4619-8648-E89F4F866E40}"/>
              </a:ext>
            </a:extLst>
          </p:cNvPr>
          <p:cNvPicPr>
            <a:picLocks noChangeAspect="1"/>
          </p:cNvPicPr>
          <p:nvPr/>
        </p:nvPicPr>
        <p:blipFill>
          <a:blip r:embed="rId2"/>
          <a:stretch>
            <a:fillRect/>
          </a:stretch>
        </p:blipFill>
        <p:spPr>
          <a:xfrm>
            <a:off x="0" y="0"/>
            <a:ext cx="9144000" cy="5143500"/>
          </a:xfrm>
          <a:prstGeom prst="rect">
            <a:avLst/>
          </a:prstGeom>
        </p:spPr>
      </p:pic>
      <p:sp>
        <p:nvSpPr>
          <p:cNvPr id="9" name="TextBox 8">
            <a:extLst>
              <a:ext uri="{FF2B5EF4-FFF2-40B4-BE49-F238E27FC236}">
                <a16:creationId xmlns:a16="http://schemas.microsoft.com/office/drawing/2014/main" id="{286B2842-4774-4851-BB52-9A023AB3107E}"/>
              </a:ext>
            </a:extLst>
          </p:cNvPr>
          <p:cNvSpPr txBox="1"/>
          <p:nvPr/>
        </p:nvSpPr>
        <p:spPr>
          <a:xfrm>
            <a:off x="277007" y="2050191"/>
            <a:ext cx="1954634" cy="1615827"/>
          </a:xfrm>
          <a:prstGeom prst="rect">
            <a:avLst/>
          </a:prstGeom>
          <a:noFill/>
        </p:spPr>
        <p:txBody>
          <a:bodyPr wrap="square" rtlCol="0">
            <a:spAutoFit/>
          </a:bodyPr>
          <a:lstStyle/>
          <a:p>
            <a:pPr marL="171450" indent="-171450">
              <a:buFont typeface="Arial" panose="020B0604020202020204" pitchFamily="34" charset="0"/>
              <a:buChar char="•"/>
            </a:pPr>
            <a:r>
              <a:rPr lang="en-US" sz="1100" b="1" dirty="0">
                <a:solidFill>
                  <a:schemeClr val="tx2"/>
                </a:solidFill>
                <a:latin typeface="Arial" pitchFamily="34" charset="0"/>
                <a:cs typeface="Arial" pitchFamily="34" charset="0"/>
              </a:rPr>
              <a:t>This is the summary page explaining the choices the author made in the publishing journey</a:t>
            </a:r>
          </a:p>
          <a:p>
            <a:pPr marL="171450" indent="-171450">
              <a:buFont typeface="Arial" panose="020B0604020202020204" pitchFamily="34" charset="0"/>
              <a:buChar char="•"/>
            </a:pPr>
            <a:endParaRPr lang="en-US" sz="1100" b="1" dirty="0">
              <a:solidFill>
                <a:schemeClr val="tx2"/>
              </a:solidFill>
              <a:latin typeface="Arial" pitchFamily="34" charset="0"/>
              <a:cs typeface="Arial" pitchFamily="34" charset="0"/>
            </a:endParaRPr>
          </a:p>
          <a:p>
            <a:pPr marL="171450" indent="-171450">
              <a:buFont typeface="Arial" panose="020B0604020202020204" pitchFamily="34" charset="0"/>
              <a:buChar char="•"/>
            </a:pPr>
            <a:r>
              <a:rPr lang="en-US" sz="1100" b="1" dirty="0">
                <a:solidFill>
                  <a:schemeClr val="tx2"/>
                </a:solidFill>
                <a:latin typeface="Arial" pitchFamily="34" charset="0"/>
                <a:cs typeface="Arial" pitchFamily="34" charset="0"/>
              </a:rPr>
              <a:t>Corresponding author receives a copy of summary via email</a:t>
            </a:r>
          </a:p>
        </p:txBody>
      </p:sp>
    </p:spTree>
    <p:extLst>
      <p:ext uri="{BB962C8B-B14F-4D97-AF65-F5344CB8AC3E}">
        <p14:creationId xmlns:p14="http://schemas.microsoft.com/office/powerpoint/2010/main" val="402187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p:txBody>
          <a:bodyPr/>
          <a:lstStyle/>
          <a:p>
            <a:endParaRPr lang="en-US"/>
          </a:p>
        </p:txBody>
      </p:sp>
      <p:sp>
        <p:nvSpPr>
          <p:cNvPr id="4" name="Text Placeholder 3"/>
          <p:cNvSpPr>
            <a:spLocks noGrp="1"/>
          </p:cNvSpPr>
          <p:nvPr>
            <p:ph type="body" sz="quarter" idx="13"/>
          </p:nvPr>
        </p:nvSpPr>
        <p:spPr/>
        <p:txBody>
          <a:bodyPr/>
          <a:lstStyle/>
          <a:p>
            <a:endParaRPr lang="en-US" dirty="0"/>
          </a:p>
        </p:txBody>
      </p:sp>
      <p:sp>
        <p:nvSpPr>
          <p:cNvPr id="2" name="TextBox 1"/>
          <p:cNvSpPr txBox="1"/>
          <p:nvPr/>
        </p:nvSpPr>
        <p:spPr>
          <a:xfrm>
            <a:off x="3355450" y="2528515"/>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02580650"/>
      </p:ext>
    </p:extLst>
  </p:cSld>
  <p:clrMapOvr>
    <a:masterClrMapping/>
  </p:clrMapOvr>
</p:sld>
</file>

<file path=ppt/theme/theme1.xml><?xml version="1.0" encoding="utf-8"?>
<a:theme xmlns:a="http://schemas.openxmlformats.org/drawingml/2006/main" name="Elsevier">
  <a:themeElements>
    <a:clrScheme name="Custom 1">
      <a:dk1>
        <a:srgbClr val="53565A"/>
      </a:dk1>
      <a:lt1>
        <a:srgbClr val="FFFFFF"/>
      </a:lt1>
      <a:dk2>
        <a:srgbClr val="FF6C00"/>
      </a:dk2>
      <a:lt2>
        <a:srgbClr val="E7E6E6"/>
      </a:lt2>
      <a:accent1>
        <a:srgbClr val="3678DF"/>
      </a:accent1>
      <a:accent2>
        <a:srgbClr val="FF6C00"/>
      </a:accent2>
      <a:accent3>
        <a:srgbClr val="FCD300"/>
      </a:accent3>
      <a:accent4>
        <a:srgbClr val="F73D28"/>
      </a:accent4>
      <a:accent5>
        <a:srgbClr val="8ED600"/>
      </a:accent5>
      <a:accent6>
        <a:srgbClr val="661CC9"/>
      </a:accent6>
      <a:hlink>
        <a:srgbClr val="0563C1"/>
      </a:hlink>
      <a:folHlink>
        <a:srgbClr val="FF6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grey">
      <a:srgbClr val="53565A"/>
    </a:custClr>
    <a:custClr name="Orange">
      <a:srgbClr val="FF6C00"/>
    </a:custClr>
    <a:custClr name="Grey footer">
      <a:srgbClr val="A7A8AA"/>
    </a:custClr>
  </a:custClrLst>
  <a:extLst>
    <a:ext uri="{05A4C25C-085E-4340-85A3-A5531E510DB2}">
      <thm15:themeFamily xmlns:thm15="http://schemas.microsoft.com/office/thememl/2012/main" name="ELS_ppt-presentation_Arial 16_9 new.potx" id="{D40443C0-16AF-4A5D-8290-255DEE5F8301}" vid="{38A45B1D-F117-4F8B-9F78-F1219F5478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ELS_ppt-presentation_Arial 16_9 new colorscheme</Template>
  <TotalTime>0</TotalTime>
  <Words>159</Words>
  <Application>Microsoft Office PowerPoint</Application>
  <PresentationFormat>Diavetítés a képernyőre (16:9 oldalarány)</PresentationFormat>
  <Paragraphs>17</Paragraphs>
  <Slides>8</Slides>
  <Notes>0</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8</vt:i4>
      </vt:variant>
    </vt:vector>
  </HeadingPairs>
  <TitlesOfParts>
    <vt:vector size="12" baseType="lpstr">
      <vt:lpstr>Arial</vt:lpstr>
      <vt:lpstr>Calibri</vt:lpstr>
      <vt:lpstr>Courier New</vt:lpstr>
      <vt:lpstr>Elsevier</vt:lpstr>
      <vt:lpstr>Publishing options: Hungarian institute associated authors </vt:lpstr>
      <vt:lpstr>PowerPoint-bemutató</vt:lpstr>
      <vt:lpstr>PowerPoint-bemutató</vt:lpstr>
      <vt:lpstr>PowerPoint-bemutató</vt:lpstr>
      <vt:lpstr>PowerPoint-bemutató</vt:lpstr>
      <vt:lpstr>PowerPoint-bemutató</vt:lpstr>
      <vt:lpstr>PowerPoint-bemutató</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2018-07-23T12:36:44Z</cp:lastPrinted>
  <dcterms:created xsi:type="dcterms:W3CDTF">2018-05-29T20:11:58Z</dcterms:created>
  <dcterms:modified xsi:type="dcterms:W3CDTF">2019-09-04T06:59:04Z</dcterms:modified>
</cp:coreProperties>
</file>